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90"/>
  </p:notesMasterIdLst>
  <p:handoutMasterIdLst>
    <p:handoutMasterId r:id="rId91"/>
  </p:handoutMasterIdLst>
  <p:sldIdLst>
    <p:sldId id="390" r:id="rId2"/>
    <p:sldId id="386" r:id="rId3"/>
    <p:sldId id="388" r:id="rId4"/>
    <p:sldId id="389" r:id="rId5"/>
    <p:sldId id="256" r:id="rId6"/>
    <p:sldId id="275" r:id="rId7"/>
    <p:sldId id="387" r:id="rId8"/>
    <p:sldId id="258" r:id="rId9"/>
    <p:sldId id="259" r:id="rId10"/>
    <p:sldId id="260" r:id="rId11"/>
    <p:sldId id="261" r:id="rId12"/>
    <p:sldId id="31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385" r:id="rId22"/>
    <p:sldId id="311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337" r:id="rId32"/>
    <p:sldId id="281" r:id="rId33"/>
    <p:sldId id="282" r:id="rId34"/>
    <p:sldId id="336" r:id="rId35"/>
    <p:sldId id="283" r:id="rId36"/>
    <p:sldId id="284" r:id="rId37"/>
    <p:sldId id="314" r:id="rId38"/>
    <p:sldId id="372" r:id="rId39"/>
    <p:sldId id="285" r:id="rId40"/>
    <p:sldId id="376" r:id="rId41"/>
    <p:sldId id="286" r:id="rId42"/>
    <p:sldId id="323" r:id="rId43"/>
    <p:sldId id="287" r:id="rId44"/>
    <p:sldId id="288" r:id="rId45"/>
    <p:sldId id="289" r:id="rId46"/>
    <p:sldId id="325" r:id="rId47"/>
    <p:sldId id="338" r:id="rId48"/>
    <p:sldId id="340" r:id="rId49"/>
    <p:sldId id="341" r:id="rId50"/>
    <p:sldId id="345" r:id="rId51"/>
    <p:sldId id="349" r:id="rId52"/>
    <p:sldId id="326" r:id="rId53"/>
    <p:sldId id="327" r:id="rId54"/>
    <p:sldId id="328" r:id="rId55"/>
    <p:sldId id="329" r:id="rId56"/>
    <p:sldId id="330" r:id="rId57"/>
    <p:sldId id="291" r:id="rId58"/>
    <p:sldId id="292" r:id="rId59"/>
    <p:sldId id="352" r:id="rId60"/>
    <p:sldId id="351" r:id="rId61"/>
    <p:sldId id="350" r:id="rId62"/>
    <p:sldId id="324" r:id="rId63"/>
    <p:sldId id="360" r:id="rId64"/>
    <p:sldId id="361" r:id="rId65"/>
    <p:sldId id="294" r:id="rId66"/>
    <p:sldId id="362" r:id="rId67"/>
    <p:sldId id="363" r:id="rId68"/>
    <p:sldId id="358" r:id="rId69"/>
    <p:sldId id="359" r:id="rId70"/>
    <p:sldId id="295" r:id="rId71"/>
    <p:sldId id="353" r:id="rId72"/>
    <p:sldId id="368" r:id="rId73"/>
    <p:sldId id="296" r:id="rId74"/>
    <p:sldId id="297" r:id="rId75"/>
    <p:sldId id="300" r:id="rId76"/>
    <p:sldId id="301" r:id="rId77"/>
    <p:sldId id="317" r:id="rId78"/>
    <p:sldId id="318" r:id="rId79"/>
    <p:sldId id="319" r:id="rId80"/>
    <p:sldId id="312" r:id="rId81"/>
    <p:sldId id="302" r:id="rId82"/>
    <p:sldId id="304" r:id="rId83"/>
    <p:sldId id="303" r:id="rId84"/>
    <p:sldId id="306" r:id="rId85"/>
    <p:sldId id="309" r:id="rId86"/>
    <p:sldId id="308" r:id="rId87"/>
    <p:sldId id="315" r:id="rId88"/>
    <p:sldId id="370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85" autoAdjust="0"/>
  </p:normalViewPr>
  <p:slideViewPr>
    <p:cSldViewPr>
      <p:cViewPr varScale="1">
        <p:scale>
          <a:sx n="74" d="100"/>
          <a:sy n="74" d="100"/>
        </p:scale>
        <p:origin x="-209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209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8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Into the Cloud</a:t>
          </a:r>
          <a:endParaRPr lang="en-US" sz="28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Standards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/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E0F24855-95A3-4B84-A36B-420073761F04}" type="presOf" srcId="{D32F31E5-01F4-48F3-B600-9F3D618F2859}" destId="{E4B81535-B4FB-4BC1-BDDD-C7C259F27381}" srcOrd="0" destOrd="0" presId="urn:microsoft.com/office/officeart/2005/8/layout/list1"/>
    <dgm:cxn modelId="{491C1A24-A1AC-4C70-8B9C-99326371AF6D}" type="presOf" srcId="{28B31CAE-87C5-4090-812E-9A0B4276CD45}" destId="{979FFCB9-1DE8-476D-9142-44B0AB1014D6}" srcOrd="0" destOrd="0" presId="urn:microsoft.com/office/officeart/2005/8/layout/list1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D81C2937-90D6-49DE-9886-734E84791EBB}" type="presOf" srcId="{AAD36245-CEE0-44E3-9634-33AA55B8BBE8}" destId="{0B0A0F36-7979-4FB8-83DE-8E48AF86F5C5}" srcOrd="0" destOrd="0" presId="urn:microsoft.com/office/officeart/2005/8/layout/list1"/>
    <dgm:cxn modelId="{B703C67A-3708-49FF-A189-C166F4F1E94F}" type="presOf" srcId="{398E24A3-1EDD-4059-8C2A-F57DFDDDED4F}" destId="{CCA5F72F-2120-4CEF-9860-27CF8A23D222}" srcOrd="1" destOrd="0" presId="urn:microsoft.com/office/officeart/2005/8/layout/list1"/>
    <dgm:cxn modelId="{60B296B2-448F-4F51-840C-238FF5CD33FD}" type="presOf" srcId="{398E24A3-1EDD-4059-8C2A-F57DFDDDED4F}" destId="{615E17BC-AB80-4011-B438-A81ADC42907B}" srcOrd="0" destOrd="0" presId="urn:microsoft.com/office/officeart/2005/8/layout/list1"/>
    <dgm:cxn modelId="{4895977C-0F64-409E-B07E-F088CAB2C258}" type="presOf" srcId="{6054F030-CEDB-4659-B3C7-50BA5A88607E}" destId="{8D5832D8-2CB0-4DFE-BA56-9553B72806C5}" srcOrd="0" destOrd="0" presId="urn:microsoft.com/office/officeart/2005/8/layout/list1"/>
    <dgm:cxn modelId="{01EDA410-CFB1-4873-9C9E-734FC5DA1602}" type="presOf" srcId="{6054F030-CEDB-4659-B3C7-50BA5A88607E}" destId="{768C7308-C8B2-49F5-B76E-967FBB38492B}" srcOrd="1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AB12568E-F744-4955-A3FF-4C4DBFF12D90}" type="presOf" srcId="{D8FC7E7B-CCC6-48BD-BB02-10C7CB12E483}" destId="{6763805A-8729-4111-B510-E9A68520974E}" srcOrd="1" destOrd="0" presId="urn:microsoft.com/office/officeart/2005/8/layout/list1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4A53B92C-2F68-4448-9800-0BCA62E7DA65}" type="presOf" srcId="{28B31CAE-87C5-4090-812E-9A0B4276CD45}" destId="{E6F11234-D574-4B81-9CA9-23B4B11DB776}" srcOrd="1" destOrd="0" presId="urn:microsoft.com/office/officeart/2005/8/layout/list1"/>
    <dgm:cxn modelId="{7527BEEE-C0B7-4D6F-9092-2F7D08458129}" type="presOf" srcId="{A196C2C1-2889-4FE9-B853-FC8AEAE9676B}" destId="{547D77ED-9C4F-487B-A87F-CEFC28FB6715}" srcOrd="1" destOrd="0" presId="urn:microsoft.com/office/officeart/2005/8/layout/list1"/>
    <dgm:cxn modelId="{9F1C8479-1B57-4E7B-86E1-CB6C5B754453}" type="presOf" srcId="{D8FC7E7B-CCC6-48BD-BB02-10C7CB12E483}" destId="{94B182AF-CEBE-40E9-B4E8-965B1B8F735A}" srcOrd="0" destOrd="0" presId="urn:microsoft.com/office/officeart/2005/8/layout/list1"/>
    <dgm:cxn modelId="{68004A8A-3637-4B07-B89C-E1495D892AF8}" type="presOf" srcId="{3CBFA8B8-F541-460A-9A9E-67F10BD88A2A}" destId="{E3AEF8C1-6F03-48C5-B017-779081045B5F}" srcOrd="0" destOrd="0" presId="urn:microsoft.com/office/officeart/2005/8/layout/list1"/>
    <dgm:cxn modelId="{A0007745-5466-4FB5-BFB0-9BFFA05C37CD}" type="presOf" srcId="{A196C2C1-2889-4FE9-B853-FC8AEAE9676B}" destId="{F4461CB0-7431-43A8-8CD9-ECA730381986}" srcOrd="0" destOrd="0" presId="urn:microsoft.com/office/officeart/2005/8/layout/list1"/>
    <dgm:cxn modelId="{0EC9780D-77F3-42BE-BA50-FF54C88A2D80}" type="presOf" srcId="{3CBFA8B8-F541-460A-9A9E-67F10BD88A2A}" destId="{773A84B5-9E5F-4191-AD13-3A284BDE3375}" srcOrd="1" destOrd="0" presId="urn:microsoft.com/office/officeart/2005/8/layout/list1"/>
    <dgm:cxn modelId="{6D13E872-23AF-4509-83D3-84A61E796C07}" type="presOf" srcId="{AAD36245-CEE0-44E3-9634-33AA55B8BBE8}" destId="{7137C362-054C-4FFC-9AEB-3735734DB0E2}" srcOrd="1" destOrd="0" presId="urn:microsoft.com/office/officeart/2005/8/layout/list1"/>
    <dgm:cxn modelId="{5BE55CB9-14A4-4A66-A35A-F47AA88B69FF}" type="presParOf" srcId="{E4B81535-B4FB-4BC1-BDDD-C7C259F27381}" destId="{844CD4F1-4A22-4280-92C1-12E9F09F51D0}" srcOrd="0" destOrd="0" presId="urn:microsoft.com/office/officeart/2005/8/layout/list1"/>
    <dgm:cxn modelId="{CD7A722A-2A8D-4953-86F7-BE0E2B6D3983}" type="presParOf" srcId="{844CD4F1-4A22-4280-92C1-12E9F09F51D0}" destId="{F4461CB0-7431-43A8-8CD9-ECA730381986}" srcOrd="0" destOrd="0" presId="urn:microsoft.com/office/officeart/2005/8/layout/list1"/>
    <dgm:cxn modelId="{DFE6B4D2-832A-4344-BA50-B98EB0C0FC8B}" type="presParOf" srcId="{844CD4F1-4A22-4280-92C1-12E9F09F51D0}" destId="{547D77ED-9C4F-487B-A87F-CEFC28FB6715}" srcOrd="1" destOrd="0" presId="urn:microsoft.com/office/officeart/2005/8/layout/list1"/>
    <dgm:cxn modelId="{9A1C0384-98F1-4529-B382-FDF42283A13E}" type="presParOf" srcId="{E4B81535-B4FB-4BC1-BDDD-C7C259F27381}" destId="{DFEF4B99-059F-408E-BCE1-F733B121D348}" srcOrd="1" destOrd="0" presId="urn:microsoft.com/office/officeart/2005/8/layout/list1"/>
    <dgm:cxn modelId="{5FAEE8E9-558B-4B32-A219-A6F4D4A6716A}" type="presParOf" srcId="{E4B81535-B4FB-4BC1-BDDD-C7C259F27381}" destId="{DBD94A6D-9687-4F3B-9019-D18AA1AE2D49}" srcOrd="2" destOrd="0" presId="urn:microsoft.com/office/officeart/2005/8/layout/list1"/>
    <dgm:cxn modelId="{C0B64620-9B62-4126-97E6-310599721984}" type="presParOf" srcId="{E4B81535-B4FB-4BC1-BDDD-C7C259F27381}" destId="{3A08C326-45A3-468C-ACC5-51ED2D17BCC6}" srcOrd="3" destOrd="0" presId="urn:microsoft.com/office/officeart/2005/8/layout/list1"/>
    <dgm:cxn modelId="{E19366B3-151D-4B87-83A0-0F151F3F2050}" type="presParOf" srcId="{E4B81535-B4FB-4BC1-BDDD-C7C259F27381}" destId="{7E16BBB1-89AD-4902-9962-F578933D1868}" srcOrd="4" destOrd="0" presId="urn:microsoft.com/office/officeart/2005/8/layout/list1"/>
    <dgm:cxn modelId="{487D6E00-2789-41C4-B30E-EA72A509147F}" type="presParOf" srcId="{7E16BBB1-89AD-4902-9962-F578933D1868}" destId="{0B0A0F36-7979-4FB8-83DE-8E48AF86F5C5}" srcOrd="0" destOrd="0" presId="urn:microsoft.com/office/officeart/2005/8/layout/list1"/>
    <dgm:cxn modelId="{C13232D4-6111-433A-A9AB-98A1A67BAB66}" type="presParOf" srcId="{7E16BBB1-89AD-4902-9962-F578933D1868}" destId="{7137C362-054C-4FFC-9AEB-3735734DB0E2}" srcOrd="1" destOrd="0" presId="urn:microsoft.com/office/officeart/2005/8/layout/list1"/>
    <dgm:cxn modelId="{6494BDD3-230A-492F-9391-283A7DBDF674}" type="presParOf" srcId="{E4B81535-B4FB-4BC1-BDDD-C7C259F27381}" destId="{F2F4E303-8FE0-443A-8A46-E7D40066846B}" srcOrd="5" destOrd="0" presId="urn:microsoft.com/office/officeart/2005/8/layout/list1"/>
    <dgm:cxn modelId="{0849DB35-213C-44BF-B14B-308B7FC8C039}" type="presParOf" srcId="{E4B81535-B4FB-4BC1-BDDD-C7C259F27381}" destId="{FC850F93-4B94-4743-9D1E-80121A241353}" srcOrd="6" destOrd="0" presId="urn:microsoft.com/office/officeart/2005/8/layout/list1"/>
    <dgm:cxn modelId="{846BBB5D-30B8-4CB9-A978-79095F06097E}" type="presParOf" srcId="{E4B81535-B4FB-4BC1-BDDD-C7C259F27381}" destId="{A965C5AD-EF81-491E-86B2-7369415B2395}" srcOrd="7" destOrd="0" presId="urn:microsoft.com/office/officeart/2005/8/layout/list1"/>
    <dgm:cxn modelId="{12873650-0B0B-45AD-B12A-C057D6A967C2}" type="presParOf" srcId="{E4B81535-B4FB-4BC1-BDDD-C7C259F27381}" destId="{10E538EB-E000-48A6-A9EC-FDCEE0A00B5D}" srcOrd="8" destOrd="0" presId="urn:microsoft.com/office/officeart/2005/8/layout/list1"/>
    <dgm:cxn modelId="{9D787513-376E-4A92-B282-123EB20FCE3A}" type="presParOf" srcId="{10E538EB-E000-48A6-A9EC-FDCEE0A00B5D}" destId="{8D5832D8-2CB0-4DFE-BA56-9553B72806C5}" srcOrd="0" destOrd="0" presId="urn:microsoft.com/office/officeart/2005/8/layout/list1"/>
    <dgm:cxn modelId="{A43B8B8C-80BF-4DC3-A391-2302ED2EDD1A}" type="presParOf" srcId="{10E538EB-E000-48A6-A9EC-FDCEE0A00B5D}" destId="{768C7308-C8B2-49F5-B76E-967FBB38492B}" srcOrd="1" destOrd="0" presId="urn:microsoft.com/office/officeart/2005/8/layout/list1"/>
    <dgm:cxn modelId="{8536D0AB-11EE-4DE8-857B-34C6B192830F}" type="presParOf" srcId="{E4B81535-B4FB-4BC1-BDDD-C7C259F27381}" destId="{F7B65BD0-D765-4603-8D4D-E2DF7974EA86}" srcOrd="9" destOrd="0" presId="urn:microsoft.com/office/officeart/2005/8/layout/list1"/>
    <dgm:cxn modelId="{B36EFE4A-08FE-467C-85ED-4D0CE5FCFF3E}" type="presParOf" srcId="{E4B81535-B4FB-4BC1-BDDD-C7C259F27381}" destId="{DEAE5249-7FF4-40D2-B9BF-C7A9C45E457A}" srcOrd="10" destOrd="0" presId="urn:microsoft.com/office/officeart/2005/8/layout/list1"/>
    <dgm:cxn modelId="{CF3A90BC-A374-4111-8AD2-9FC564ECF339}" type="presParOf" srcId="{E4B81535-B4FB-4BC1-BDDD-C7C259F27381}" destId="{F4EE0E19-E4DD-4238-A375-98892239FBBD}" srcOrd="11" destOrd="0" presId="urn:microsoft.com/office/officeart/2005/8/layout/list1"/>
    <dgm:cxn modelId="{0780AB55-E75C-442B-9BC1-B02B8140A41A}" type="presParOf" srcId="{E4B81535-B4FB-4BC1-BDDD-C7C259F27381}" destId="{06EBC7A4-3C26-452D-9051-8BEADE3E6AA9}" srcOrd="12" destOrd="0" presId="urn:microsoft.com/office/officeart/2005/8/layout/list1"/>
    <dgm:cxn modelId="{0DE4EE4F-A582-47F7-BCD4-8030AD28CE8F}" type="presParOf" srcId="{06EBC7A4-3C26-452D-9051-8BEADE3E6AA9}" destId="{94B182AF-CEBE-40E9-B4E8-965B1B8F735A}" srcOrd="0" destOrd="0" presId="urn:microsoft.com/office/officeart/2005/8/layout/list1"/>
    <dgm:cxn modelId="{6990AFF4-0F71-4154-8215-5860A70B4685}" type="presParOf" srcId="{06EBC7A4-3C26-452D-9051-8BEADE3E6AA9}" destId="{6763805A-8729-4111-B510-E9A68520974E}" srcOrd="1" destOrd="0" presId="urn:microsoft.com/office/officeart/2005/8/layout/list1"/>
    <dgm:cxn modelId="{252D85A1-E8C0-4E3C-92F6-EEF69159835A}" type="presParOf" srcId="{E4B81535-B4FB-4BC1-BDDD-C7C259F27381}" destId="{A27D8EDA-D727-4A18-8D88-AE318655688F}" srcOrd="13" destOrd="0" presId="urn:microsoft.com/office/officeart/2005/8/layout/list1"/>
    <dgm:cxn modelId="{7820F051-C7FC-44DE-8775-EE5945824D70}" type="presParOf" srcId="{E4B81535-B4FB-4BC1-BDDD-C7C259F27381}" destId="{6DAC1D0F-FCE2-4DF0-93F8-A5C9202E68BF}" srcOrd="14" destOrd="0" presId="urn:microsoft.com/office/officeart/2005/8/layout/list1"/>
    <dgm:cxn modelId="{29D1BD2E-4E25-4ADF-9F20-7DFD79642B64}" type="presParOf" srcId="{E4B81535-B4FB-4BC1-BDDD-C7C259F27381}" destId="{F3D5A79E-1A0B-465D-A9F5-CFE24D05ECC3}" srcOrd="15" destOrd="0" presId="urn:microsoft.com/office/officeart/2005/8/layout/list1"/>
    <dgm:cxn modelId="{44D3A77B-1C16-491D-BACC-7AF0FD669103}" type="presParOf" srcId="{E4B81535-B4FB-4BC1-BDDD-C7C259F27381}" destId="{B62EF52C-CFFC-4835-A465-3A9C056D102C}" srcOrd="16" destOrd="0" presId="urn:microsoft.com/office/officeart/2005/8/layout/list1"/>
    <dgm:cxn modelId="{44B4E119-1E94-4338-BD37-8DC63039FE13}" type="presParOf" srcId="{B62EF52C-CFFC-4835-A465-3A9C056D102C}" destId="{E3AEF8C1-6F03-48C5-B017-779081045B5F}" srcOrd="0" destOrd="0" presId="urn:microsoft.com/office/officeart/2005/8/layout/list1"/>
    <dgm:cxn modelId="{D60EE4E1-BEA0-4464-BBC2-242A1D7C8A83}" type="presParOf" srcId="{B62EF52C-CFFC-4835-A465-3A9C056D102C}" destId="{773A84B5-9E5F-4191-AD13-3A284BDE3375}" srcOrd="1" destOrd="0" presId="urn:microsoft.com/office/officeart/2005/8/layout/list1"/>
    <dgm:cxn modelId="{82E8F428-E981-4837-A826-EE3149E0F0B6}" type="presParOf" srcId="{E4B81535-B4FB-4BC1-BDDD-C7C259F27381}" destId="{30329BE2-CCC6-4CB1-829D-1A21E973F403}" srcOrd="17" destOrd="0" presId="urn:microsoft.com/office/officeart/2005/8/layout/list1"/>
    <dgm:cxn modelId="{5EA8C5B3-B5F4-42DE-955D-69F826378109}" type="presParOf" srcId="{E4B81535-B4FB-4BC1-BDDD-C7C259F27381}" destId="{75E8250A-38CB-47B4-A0B8-602D1CDC6E93}" srcOrd="18" destOrd="0" presId="urn:microsoft.com/office/officeart/2005/8/layout/list1"/>
    <dgm:cxn modelId="{9A116C00-C0FA-4FE4-BC41-D56DF522A816}" type="presParOf" srcId="{E4B81535-B4FB-4BC1-BDDD-C7C259F27381}" destId="{82E258A5-C040-4478-A387-A453394BB740}" srcOrd="19" destOrd="0" presId="urn:microsoft.com/office/officeart/2005/8/layout/list1"/>
    <dgm:cxn modelId="{63F7C37A-8392-440E-BEA4-96B1156AE793}" type="presParOf" srcId="{E4B81535-B4FB-4BC1-BDDD-C7C259F27381}" destId="{8E723BA9-B58E-434F-AFDA-72C6A4F08DF8}" srcOrd="20" destOrd="0" presId="urn:microsoft.com/office/officeart/2005/8/layout/list1"/>
    <dgm:cxn modelId="{65B91883-C270-4986-93F0-63E26C8EB43E}" type="presParOf" srcId="{8E723BA9-B58E-434F-AFDA-72C6A4F08DF8}" destId="{979FFCB9-1DE8-476D-9142-44B0AB1014D6}" srcOrd="0" destOrd="0" presId="urn:microsoft.com/office/officeart/2005/8/layout/list1"/>
    <dgm:cxn modelId="{938FAFFE-89D7-4D96-B47F-DF952B9CD482}" type="presParOf" srcId="{8E723BA9-B58E-434F-AFDA-72C6A4F08DF8}" destId="{E6F11234-D574-4B81-9CA9-23B4B11DB776}" srcOrd="1" destOrd="0" presId="urn:microsoft.com/office/officeart/2005/8/layout/list1"/>
    <dgm:cxn modelId="{80557BAD-918D-4164-8250-138EB1A642A1}" type="presParOf" srcId="{E4B81535-B4FB-4BC1-BDDD-C7C259F27381}" destId="{A60F6383-6932-4FC0-A38E-554804ABD5E4}" srcOrd="21" destOrd="0" presId="urn:microsoft.com/office/officeart/2005/8/layout/list1"/>
    <dgm:cxn modelId="{3250F34D-7503-452F-B5EE-188482D366BA}" type="presParOf" srcId="{E4B81535-B4FB-4BC1-BDDD-C7C259F27381}" destId="{D737B166-A687-446A-AA07-D9EF2A2345B4}" srcOrd="22" destOrd="0" presId="urn:microsoft.com/office/officeart/2005/8/layout/list1"/>
    <dgm:cxn modelId="{E3312EF7-683C-40FC-B160-9C68DDB68307}" type="presParOf" srcId="{E4B81535-B4FB-4BC1-BDDD-C7C259F27381}" destId="{8CC9F528-4560-4BE5-AC92-1F47D49FE492}" srcOrd="23" destOrd="0" presId="urn:microsoft.com/office/officeart/2005/8/layout/list1"/>
    <dgm:cxn modelId="{4691F2DB-23E0-406E-B897-30529123FD6A}" type="presParOf" srcId="{E4B81535-B4FB-4BC1-BDDD-C7C259F27381}" destId="{3F1F35EB-936F-4FC0-AA22-754D68F3B7A9}" srcOrd="24" destOrd="0" presId="urn:microsoft.com/office/officeart/2005/8/layout/list1"/>
    <dgm:cxn modelId="{87896BA7-0554-40E4-83DD-35871EB71304}" type="presParOf" srcId="{3F1F35EB-936F-4FC0-AA22-754D68F3B7A9}" destId="{615E17BC-AB80-4011-B438-A81ADC42907B}" srcOrd="0" destOrd="0" presId="urn:microsoft.com/office/officeart/2005/8/layout/list1"/>
    <dgm:cxn modelId="{DF617B2F-9E8B-4514-A665-1DEA80401E5A}" type="presParOf" srcId="{3F1F35EB-936F-4FC0-AA22-754D68F3B7A9}" destId="{CCA5F72F-2120-4CEF-9860-27CF8A23D222}" srcOrd="1" destOrd="0" presId="urn:microsoft.com/office/officeart/2005/8/layout/list1"/>
    <dgm:cxn modelId="{A2AA4E0C-777C-4041-BDA6-0F5195667382}" type="presParOf" srcId="{E4B81535-B4FB-4BC1-BDDD-C7C259F27381}" destId="{3B31E6E5-DD15-40F9-9062-AA8A8E4D9EAE}" srcOrd="25" destOrd="0" presId="urn:microsoft.com/office/officeart/2005/8/layout/list1"/>
    <dgm:cxn modelId="{3B7BE7EB-E2A9-458E-8B37-572C0DA75DB9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Basic Network Concepts</a:t>
          </a:r>
          <a:endParaRPr lang="en-US" sz="28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Standards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/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6482695F-11F8-44F9-ABA5-773059B58C7C}" type="presOf" srcId="{D8FC7E7B-CCC6-48BD-BB02-10C7CB12E483}" destId="{94B182AF-CEBE-40E9-B4E8-965B1B8F735A}" srcOrd="0" destOrd="0" presId="urn:microsoft.com/office/officeart/2005/8/layout/list1"/>
    <dgm:cxn modelId="{083B5224-C89B-4A03-886E-5628142E3972}" type="presOf" srcId="{A196C2C1-2889-4FE9-B853-FC8AEAE9676B}" destId="{F4461CB0-7431-43A8-8CD9-ECA730381986}" srcOrd="0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05F78059-A83F-4FEB-A57C-CEF931EBFFB6}" type="presOf" srcId="{6054F030-CEDB-4659-B3C7-50BA5A88607E}" destId="{768C7308-C8B2-49F5-B76E-967FBB38492B}" srcOrd="1" destOrd="0" presId="urn:microsoft.com/office/officeart/2005/8/layout/list1"/>
    <dgm:cxn modelId="{62F7BD1C-7A31-40D4-938F-B0ADE3CE7716}" type="presOf" srcId="{3CBFA8B8-F541-460A-9A9E-67F10BD88A2A}" destId="{773A84B5-9E5F-4191-AD13-3A284BDE3375}" srcOrd="1" destOrd="0" presId="urn:microsoft.com/office/officeart/2005/8/layout/list1"/>
    <dgm:cxn modelId="{FAB7C0DD-A351-4A52-A299-4520A6A56BAD}" type="presOf" srcId="{3CBFA8B8-F541-460A-9A9E-67F10BD88A2A}" destId="{E3AEF8C1-6F03-48C5-B017-779081045B5F}" srcOrd="0" destOrd="0" presId="urn:microsoft.com/office/officeart/2005/8/layout/list1"/>
    <dgm:cxn modelId="{EAFF06C8-C30C-4FE5-A0C8-DB50C8D91F95}" type="presOf" srcId="{D32F31E5-01F4-48F3-B600-9F3D618F2859}" destId="{E4B81535-B4FB-4BC1-BDDD-C7C259F27381}" srcOrd="0" destOrd="0" presId="urn:microsoft.com/office/officeart/2005/8/layout/list1"/>
    <dgm:cxn modelId="{5B2DC1E7-2FA9-415C-A3A8-85B6756140EC}" type="presOf" srcId="{A196C2C1-2889-4FE9-B853-FC8AEAE9676B}" destId="{547D77ED-9C4F-487B-A87F-CEFC28FB6715}" srcOrd="1" destOrd="0" presId="urn:microsoft.com/office/officeart/2005/8/layout/list1"/>
    <dgm:cxn modelId="{6A5739B9-AA33-49BF-B37F-7B00F563E5CB}" type="presOf" srcId="{398E24A3-1EDD-4059-8C2A-F57DFDDDED4F}" destId="{615E17BC-AB80-4011-B438-A81ADC42907B}" srcOrd="0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7BE498E9-B7AA-47D2-A9FC-D129008C9C53}" type="presOf" srcId="{6054F030-CEDB-4659-B3C7-50BA5A88607E}" destId="{8D5832D8-2CB0-4DFE-BA56-9553B72806C5}" srcOrd="0" destOrd="0" presId="urn:microsoft.com/office/officeart/2005/8/layout/list1"/>
    <dgm:cxn modelId="{87950AC9-1073-440F-B328-7D8AD91D4755}" type="presOf" srcId="{D8FC7E7B-CCC6-48BD-BB02-10C7CB12E483}" destId="{6763805A-8729-4111-B510-E9A68520974E}" srcOrd="1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CF2B2703-3DB4-4C8E-B1EE-9F51BA5E2458}" type="presOf" srcId="{28B31CAE-87C5-4090-812E-9A0B4276CD45}" destId="{E6F11234-D574-4B81-9CA9-23B4B11DB776}" srcOrd="1" destOrd="0" presId="urn:microsoft.com/office/officeart/2005/8/layout/list1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CDF3AA8B-A02F-48F4-A43C-BB7D1C31562D}" type="presOf" srcId="{28B31CAE-87C5-4090-812E-9A0B4276CD45}" destId="{979FFCB9-1DE8-476D-9142-44B0AB1014D6}" srcOrd="0" destOrd="0" presId="urn:microsoft.com/office/officeart/2005/8/layout/list1"/>
    <dgm:cxn modelId="{C82BA764-421B-4E17-8FE6-D8E3F4085A9B}" type="presOf" srcId="{AAD36245-CEE0-44E3-9634-33AA55B8BBE8}" destId="{7137C362-054C-4FFC-9AEB-3735734DB0E2}" srcOrd="1" destOrd="0" presId="urn:microsoft.com/office/officeart/2005/8/layout/list1"/>
    <dgm:cxn modelId="{6B1AE49F-D78C-4783-90A3-D0BC0097D5C4}" type="presOf" srcId="{AAD36245-CEE0-44E3-9634-33AA55B8BBE8}" destId="{0B0A0F36-7979-4FB8-83DE-8E48AF86F5C5}" srcOrd="0" destOrd="0" presId="urn:microsoft.com/office/officeart/2005/8/layout/list1"/>
    <dgm:cxn modelId="{A98AE5A2-E1D7-4844-9995-E8354B0A2BEE}" type="presOf" srcId="{398E24A3-1EDD-4059-8C2A-F57DFDDDED4F}" destId="{CCA5F72F-2120-4CEF-9860-27CF8A23D222}" srcOrd="1" destOrd="0" presId="urn:microsoft.com/office/officeart/2005/8/layout/list1"/>
    <dgm:cxn modelId="{813E8237-F4E0-499B-A89C-1FA25833F7E3}" type="presParOf" srcId="{E4B81535-B4FB-4BC1-BDDD-C7C259F27381}" destId="{844CD4F1-4A22-4280-92C1-12E9F09F51D0}" srcOrd="0" destOrd="0" presId="urn:microsoft.com/office/officeart/2005/8/layout/list1"/>
    <dgm:cxn modelId="{1FC60C50-FE45-41E3-AC64-90FFA91463D5}" type="presParOf" srcId="{844CD4F1-4A22-4280-92C1-12E9F09F51D0}" destId="{F4461CB0-7431-43A8-8CD9-ECA730381986}" srcOrd="0" destOrd="0" presId="urn:microsoft.com/office/officeart/2005/8/layout/list1"/>
    <dgm:cxn modelId="{C69525A1-A652-484E-99E2-7E27A530C66B}" type="presParOf" srcId="{844CD4F1-4A22-4280-92C1-12E9F09F51D0}" destId="{547D77ED-9C4F-487B-A87F-CEFC28FB6715}" srcOrd="1" destOrd="0" presId="urn:microsoft.com/office/officeart/2005/8/layout/list1"/>
    <dgm:cxn modelId="{1C5B9431-3EF9-481D-A79C-FD0E4F391654}" type="presParOf" srcId="{E4B81535-B4FB-4BC1-BDDD-C7C259F27381}" destId="{DFEF4B99-059F-408E-BCE1-F733B121D348}" srcOrd="1" destOrd="0" presId="urn:microsoft.com/office/officeart/2005/8/layout/list1"/>
    <dgm:cxn modelId="{C002F84B-EF6D-4A12-86E5-8F19BD75549B}" type="presParOf" srcId="{E4B81535-B4FB-4BC1-BDDD-C7C259F27381}" destId="{DBD94A6D-9687-4F3B-9019-D18AA1AE2D49}" srcOrd="2" destOrd="0" presId="urn:microsoft.com/office/officeart/2005/8/layout/list1"/>
    <dgm:cxn modelId="{7D89B922-FEB6-4476-A7D3-98813BDCDB72}" type="presParOf" srcId="{E4B81535-B4FB-4BC1-BDDD-C7C259F27381}" destId="{3A08C326-45A3-468C-ACC5-51ED2D17BCC6}" srcOrd="3" destOrd="0" presId="urn:microsoft.com/office/officeart/2005/8/layout/list1"/>
    <dgm:cxn modelId="{937D0074-2CB5-4EFB-BA7D-B5DF506B3BB5}" type="presParOf" srcId="{E4B81535-B4FB-4BC1-BDDD-C7C259F27381}" destId="{7E16BBB1-89AD-4902-9962-F578933D1868}" srcOrd="4" destOrd="0" presId="urn:microsoft.com/office/officeart/2005/8/layout/list1"/>
    <dgm:cxn modelId="{D0F98AD2-01E8-4BAA-BB54-6895AB6DBF22}" type="presParOf" srcId="{7E16BBB1-89AD-4902-9962-F578933D1868}" destId="{0B0A0F36-7979-4FB8-83DE-8E48AF86F5C5}" srcOrd="0" destOrd="0" presId="urn:microsoft.com/office/officeart/2005/8/layout/list1"/>
    <dgm:cxn modelId="{BE2AF2AF-DE65-4343-BABB-55BB0BA9F835}" type="presParOf" srcId="{7E16BBB1-89AD-4902-9962-F578933D1868}" destId="{7137C362-054C-4FFC-9AEB-3735734DB0E2}" srcOrd="1" destOrd="0" presId="urn:microsoft.com/office/officeart/2005/8/layout/list1"/>
    <dgm:cxn modelId="{6907749D-8A71-4AF6-AA40-B7882A0AAC50}" type="presParOf" srcId="{E4B81535-B4FB-4BC1-BDDD-C7C259F27381}" destId="{F2F4E303-8FE0-443A-8A46-E7D40066846B}" srcOrd="5" destOrd="0" presId="urn:microsoft.com/office/officeart/2005/8/layout/list1"/>
    <dgm:cxn modelId="{8440A037-32C5-4975-9A6B-1CA98AA9CFEB}" type="presParOf" srcId="{E4B81535-B4FB-4BC1-BDDD-C7C259F27381}" destId="{FC850F93-4B94-4743-9D1E-80121A241353}" srcOrd="6" destOrd="0" presId="urn:microsoft.com/office/officeart/2005/8/layout/list1"/>
    <dgm:cxn modelId="{EB3F2BEC-63D9-45CD-9F61-97A29C542327}" type="presParOf" srcId="{E4B81535-B4FB-4BC1-BDDD-C7C259F27381}" destId="{A965C5AD-EF81-491E-86B2-7369415B2395}" srcOrd="7" destOrd="0" presId="urn:microsoft.com/office/officeart/2005/8/layout/list1"/>
    <dgm:cxn modelId="{AFDF1FE8-082D-4EF4-9BD6-B5B5A6C6D631}" type="presParOf" srcId="{E4B81535-B4FB-4BC1-BDDD-C7C259F27381}" destId="{10E538EB-E000-48A6-A9EC-FDCEE0A00B5D}" srcOrd="8" destOrd="0" presId="urn:microsoft.com/office/officeart/2005/8/layout/list1"/>
    <dgm:cxn modelId="{275E50DF-FD45-47CC-B605-9837D5EB029F}" type="presParOf" srcId="{10E538EB-E000-48A6-A9EC-FDCEE0A00B5D}" destId="{8D5832D8-2CB0-4DFE-BA56-9553B72806C5}" srcOrd="0" destOrd="0" presId="urn:microsoft.com/office/officeart/2005/8/layout/list1"/>
    <dgm:cxn modelId="{05ECC803-330B-4961-92BF-B073A1234329}" type="presParOf" srcId="{10E538EB-E000-48A6-A9EC-FDCEE0A00B5D}" destId="{768C7308-C8B2-49F5-B76E-967FBB38492B}" srcOrd="1" destOrd="0" presId="urn:microsoft.com/office/officeart/2005/8/layout/list1"/>
    <dgm:cxn modelId="{999E3661-F7CD-4607-A75E-1C1E369C38C9}" type="presParOf" srcId="{E4B81535-B4FB-4BC1-BDDD-C7C259F27381}" destId="{F7B65BD0-D765-4603-8D4D-E2DF7974EA86}" srcOrd="9" destOrd="0" presId="urn:microsoft.com/office/officeart/2005/8/layout/list1"/>
    <dgm:cxn modelId="{ECAB6247-7D26-4E93-A452-77B0CD249606}" type="presParOf" srcId="{E4B81535-B4FB-4BC1-BDDD-C7C259F27381}" destId="{DEAE5249-7FF4-40D2-B9BF-C7A9C45E457A}" srcOrd="10" destOrd="0" presId="urn:microsoft.com/office/officeart/2005/8/layout/list1"/>
    <dgm:cxn modelId="{AFB7C892-B6DC-4F9F-92AC-887D47F4723A}" type="presParOf" srcId="{E4B81535-B4FB-4BC1-BDDD-C7C259F27381}" destId="{F4EE0E19-E4DD-4238-A375-98892239FBBD}" srcOrd="11" destOrd="0" presId="urn:microsoft.com/office/officeart/2005/8/layout/list1"/>
    <dgm:cxn modelId="{2F632930-12D3-41B8-87CF-55F7816EFC09}" type="presParOf" srcId="{E4B81535-B4FB-4BC1-BDDD-C7C259F27381}" destId="{06EBC7A4-3C26-452D-9051-8BEADE3E6AA9}" srcOrd="12" destOrd="0" presId="urn:microsoft.com/office/officeart/2005/8/layout/list1"/>
    <dgm:cxn modelId="{C23F31B9-DAD9-4027-A4B3-334145C72303}" type="presParOf" srcId="{06EBC7A4-3C26-452D-9051-8BEADE3E6AA9}" destId="{94B182AF-CEBE-40E9-B4E8-965B1B8F735A}" srcOrd="0" destOrd="0" presId="urn:microsoft.com/office/officeart/2005/8/layout/list1"/>
    <dgm:cxn modelId="{EDE84004-4375-4762-907F-4838A9DBDFDF}" type="presParOf" srcId="{06EBC7A4-3C26-452D-9051-8BEADE3E6AA9}" destId="{6763805A-8729-4111-B510-E9A68520974E}" srcOrd="1" destOrd="0" presId="urn:microsoft.com/office/officeart/2005/8/layout/list1"/>
    <dgm:cxn modelId="{1A09A4DA-A9CF-45C4-9114-855A9B231487}" type="presParOf" srcId="{E4B81535-B4FB-4BC1-BDDD-C7C259F27381}" destId="{A27D8EDA-D727-4A18-8D88-AE318655688F}" srcOrd="13" destOrd="0" presId="urn:microsoft.com/office/officeart/2005/8/layout/list1"/>
    <dgm:cxn modelId="{2D196896-20C7-4A82-B4C9-0AF29513655F}" type="presParOf" srcId="{E4B81535-B4FB-4BC1-BDDD-C7C259F27381}" destId="{6DAC1D0F-FCE2-4DF0-93F8-A5C9202E68BF}" srcOrd="14" destOrd="0" presId="urn:microsoft.com/office/officeart/2005/8/layout/list1"/>
    <dgm:cxn modelId="{9512E485-29C0-411A-A76A-9FB6B499FBCE}" type="presParOf" srcId="{E4B81535-B4FB-4BC1-BDDD-C7C259F27381}" destId="{F3D5A79E-1A0B-465D-A9F5-CFE24D05ECC3}" srcOrd="15" destOrd="0" presId="urn:microsoft.com/office/officeart/2005/8/layout/list1"/>
    <dgm:cxn modelId="{606D1807-050B-4ABB-8E62-F5EA3164A519}" type="presParOf" srcId="{E4B81535-B4FB-4BC1-BDDD-C7C259F27381}" destId="{B62EF52C-CFFC-4835-A465-3A9C056D102C}" srcOrd="16" destOrd="0" presId="urn:microsoft.com/office/officeart/2005/8/layout/list1"/>
    <dgm:cxn modelId="{A717D58E-17F5-4167-85BD-1A261BF786F9}" type="presParOf" srcId="{B62EF52C-CFFC-4835-A465-3A9C056D102C}" destId="{E3AEF8C1-6F03-48C5-B017-779081045B5F}" srcOrd="0" destOrd="0" presId="urn:microsoft.com/office/officeart/2005/8/layout/list1"/>
    <dgm:cxn modelId="{B2FDA7A8-B56D-4D17-A966-8FF1C5A7C7F8}" type="presParOf" srcId="{B62EF52C-CFFC-4835-A465-3A9C056D102C}" destId="{773A84B5-9E5F-4191-AD13-3A284BDE3375}" srcOrd="1" destOrd="0" presId="urn:microsoft.com/office/officeart/2005/8/layout/list1"/>
    <dgm:cxn modelId="{746174BE-282A-4562-BECE-10AFFAB2289C}" type="presParOf" srcId="{E4B81535-B4FB-4BC1-BDDD-C7C259F27381}" destId="{30329BE2-CCC6-4CB1-829D-1A21E973F403}" srcOrd="17" destOrd="0" presId="urn:microsoft.com/office/officeart/2005/8/layout/list1"/>
    <dgm:cxn modelId="{753607A8-FD86-4C78-994E-4DFFAD1D46CF}" type="presParOf" srcId="{E4B81535-B4FB-4BC1-BDDD-C7C259F27381}" destId="{75E8250A-38CB-47B4-A0B8-602D1CDC6E93}" srcOrd="18" destOrd="0" presId="urn:microsoft.com/office/officeart/2005/8/layout/list1"/>
    <dgm:cxn modelId="{FA5A63CE-E10B-41DA-9485-CCFAAE834F42}" type="presParOf" srcId="{E4B81535-B4FB-4BC1-BDDD-C7C259F27381}" destId="{82E258A5-C040-4478-A387-A453394BB740}" srcOrd="19" destOrd="0" presId="urn:microsoft.com/office/officeart/2005/8/layout/list1"/>
    <dgm:cxn modelId="{97FEA89C-9C01-4DCD-80D8-E60E9624A040}" type="presParOf" srcId="{E4B81535-B4FB-4BC1-BDDD-C7C259F27381}" destId="{8E723BA9-B58E-434F-AFDA-72C6A4F08DF8}" srcOrd="20" destOrd="0" presId="urn:microsoft.com/office/officeart/2005/8/layout/list1"/>
    <dgm:cxn modelId="{64500E6A-9CEC-4ED0-824E-5B8B949CF497}" type="presParOf" srcId="{8E723BA9-B58E-434F-AFDA-72C6A4F08DF8}" destId="{979FFCB9-1DE8-476D-9142-44B0AB1014D6}" srcOrd="0" destOrd="0" presId="urn:microsoft.com/office/officeart/2005/8/layout/list1"/>
    <dgm:cxn modelId="{18CA894E-A754-4BEA-B1BD-0065408C71AA}" type="presParOf" srcId="{8E723BA9-B58E-434F-AFDA-72C6A4F08DF8}" destId="{E6F11234-D574-4B81-9CA9-23B4B11DB776}" srcOrd="1" destOrd="0" presId="urn:microsoft.com/office/officeart/2005/8/layout/list1"/>
    <dgm:cxn modelId="{4D54201E-F779-4064-862A-86499B82465B}" type="presParOf" srcId="{E4B81535-B4FB-4BC1-BDDD-C7C259F27381}" destId="{A60F6383-6932-4FC0-A38E-554804ABD5E4}" srcOrd="21" destOrd="0" presId="urn:microsoft.com/office/officeart/2005/8/layout/list1"/>
    <dgm:cxn modelId="{FBBED327-095A-49EA-A53C-072BB795891F}" type="presParOf" srcId="{E4B81535-B4FB-4BC1-BDDD-C7C259F27381}" destId="{D737B166-A687-446A-AA07-D9EF2A2345B4}" srcOrd="22" destOrd="0" presId="urn:microsoft.com/office/officeart/2005/8/layout/list1"/>
    <dgm:cxn modelId="{D2103BE8-B928-4949-BC32-4F979E7E274B}" type="presParOf" srcId="{E4B81535-B4FB-4BC1-BDDD-C7C259F27381}" destId="{8CC9F528-4560-4BE5-AC92-1F47D49FE492}" srcOrd="23" destOrd="0" presId="urn:microsoft.com/office/officeart/2005/8/layout/list1"/>
    <dgm:cxn modelId="{EF561A32-FD9B-4ED9-AECF-D4D7FC323D0E}" type="presParOf" srcId="{E4B81535-B4FB-4BC1-BDDD-C7C259F27381}" destId="{3F1F35EB-936F-4FC0-AA22-754D68F3B7A9}" srcOrd="24" destOrd="0" presId="urn:microsoft.com/office/officeart/2005/8/layout/list1"/>
    <dgm:cxn modelId="{59641B0A-F87B-49B2-A369-B504A8D99195}" type="presParOf" srcId="{3F1F35EB-936F-4FC0-AA22-754D68F3B7A9}" destId="{615E17BC-AB80-4011-B438-A81ADC42907B}" srcOrd="0" destOrd="0" presId="urn:microsoft.com/office/officeart/2005/8/layout/list1"/>
    <dgm:cxn modelId="{29791926-9409-440D-8D1A-237AA0DC82E6}" type="presParOf" srcId="{3F1F35EB-936F-4FC0-AA22-754D68F3B7A9}" destId="{CCA5F72F-2120-4CEF-9860-27CF8A23D222}" srcOrd="1" destOrd="0" presId="urn:microsoft.com/office/officeart/2005/8/layout/list1"/>
    <dgm:cxn modelId="{D9CFF61A-B75F-4EC9-8041-85AAC1CCDAE2}" type="presParOf" srcId="{E4B81535-B4FB-4BC1-BDDD-C7C259F27381}" destId="{3B31E6E5-DD15-40F9-9062-AA8A8E4D9EAE}" srcOrd="25" destOrd="0" presId="urn:microsoft.com/office/officeart/2005/8/layout/list1"/>
    <dgm:cxn modelId="{E757247D-3726-4D8B-A4EF-FF0A5D286E07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Packet Switching</a:t>
          </a:r>
          <a:endParaRPr lang="en-US" sz="28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Standards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/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C701BE0-C37E-4F5A-889F-F60F7E841A15}" type="presOf" srcId="{D8FC7E7B-CCC6-48BD-BB02-10C7CB12E483}" destId="{6763805A-8729-4111-B510-E9A68520974E}" srcOrd="1" destOrd="0" presId="urn:microsoft.com/office/officeart/2005/8/layout/list1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DC05257D-D185-43F1-9A7D-E299BA5C9329}" type="presOf" srcId="{6054F030-CEDB-4659-B3C7-50BA5A88607E}" destId="{768C7308-C8B2-49F5-B76E-967FBB38492B}" srcOrd="1" destOrd="0" presId="urn:microsoft.com/office/officeart/2005/8/layout/list1"/>
    <dgm:cxn modelId="{BC308736-84E6-46EC-AC72-D3D6973D0522}" type="presOf" srcId="{3CBFA8B8-F541-460A-9A9E-67F10BD88A2A}" destId="{E3AEF8C1-6F03-48C5-B017-779081045B5F}" srcOrd="0" destOrd="0" presId="urn:microsoft.com/office/officeart/2005/8/layout/list1"/>
    <dgm:cxn modelId="{60F9A5A6-E283-4B7E-8535-10BB434B1560}" type="presOf" srcId="{AAD36245-CEE0-44E3-9634-33AA55B8BBE8}" destId="{7137C362-054C-4FFC-9AEB-3735734DB0E2}" srcOrd="1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79B455A6-104A-42F1-8E9E-21B14E4B38AA}" type="presOf" srcId="{398E24A3-1EDD-4059-8C2A-F57DFDDDED4F}" destId="{615E17BC-AB80-4011-B438-A81ADC42907B}" srcOrd="0" destOrd="0" presId="urn:microsoft.com/office/officeart/2005/8/layout/list1"/>
    <dgm:cxn modelId="{1437FAE7-151A-4FF1-85A6-BCB34ACC5954}" type="presOf" srcId="{3CBFA8B8-F541-460A-9A9E-67F10BD88A2A}" destId="{773A84B5-9E5F-4191-AD13-3A284BDE3375}" srcOrd="1" destOrd="0" presId="urn:microsoft.com/office/officeart/2005/8/layout/list1"/>
    <dgm:cxn modelId="{FD390DF1-BEAF-4190-BC86-BE1FD9BC89EA}" type="presOf" srcId="{A196C2C1-2889-4FE9-B853-FC8AEAE9676B}" destId="{F4461CB0-7431-43A8-8CD9-ECA730381986}" srcOrd="0" destOrd="0" presId="urn:microsoft.com/office/officeart/2005/8/layout/list1"/>
    <dgm:cxn modelId="{35B4CA9C-56BA-4538-B1FF-BD5F6B84BE82}" type="presOf" srcId="{D32F31E5-01F4-48F3-B600-9F3D618F2859}" destId="{E4B81535-B4FB-4BC1-BDDD-C7C259F27381}" srcOrd="0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154D48AF-EE57-476F-B453-5B530AD109A6}" type="presOf" srcId="{28B31CAE-87C5-4090-812E-9A0B4276CD45}" destId="{E6F11234-D574-4B81-9CA9-23B4B11DB776}" srcOrd="1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07C36DC3-0256-4D31-8A59-5FEBF4DD713D}" type="presOf" srcId="{A196C2C1-2889-4FE9-B853-FC8AEAE9676B}" destId="{547D77ED-9C4F-487B-A87F-CEFC28FB6715}" srcOrd="1" destOrd="0" presId="urn:microsoft.com/office/officeart/2005/8/layout/list1"/>
    <dgm:cxn modelId="{D105383E-9939-41A1-8B79-5F33ED933102}" type="presOf" srcId="{398E24A3-1EDD-4059-8C2A-F57DFDDDED4F}" destId="{CCA5F72F-2120-4CEF-9860-27CF8A23D222}" srcOrd="1" destOrd="0" presId="urn:microsoft.com/office/officeart/2005/8/layout/list1"/>
    <dgm:cxn modelId="{D0B893DA-DF74-4FCA-86AB-6B1D42928A24}" type="presOf" srcId="{6054F030-CEDB-4659-B3C7-50BA5A88607E}" destId="{8D5832D8-2CB0-4DFE-BA56-9553B72806C5}" srcOrd="0" destOrd="0" presId="urn:microsoft.com/office/officeart/2005/8/layout/list1"/>
    <dgm:cxn modelId="{D4B9D19E-DDC6-4E5E-92C7-EFE1F9FE8378}" type="presOf" srcId="{D8FC7E7B-CCC6-48BD-BB02-10C7CB12E483}" destId="{94B182AF-CEBE-40E9-B4E8-965B1B8F735A}" srcOrd="0" destOrd="0" presId="urn:microsoft.com/office/officeart/2005/8/layout/list1"/>
    <dgm:cxn modelId="{1B9B9CCA-6CA5-4C49-8E0B-7B231FD4C460}" type="presOf" srcId="{28B31CAE-87C5-4090-812E-9A0B4276CD45}" destId="{979FFCB9-1DE8-476D-9142-44B0AB1014D6}" srcOrd="0" destOrd="0" presId="urn:microsoft.com/office/officeart/2005/8/layout/list1"/>
    <dgm:cxn modelId="{6ACB9B8A-44CF-408D-A1BB-79E0C97CD818}" type="presOf" srcId="{AAD36245-CEE0-44E3-9634-33AA55B8BBE8}" destId="{0B0A0F36-7979-4FB8-83DE-8E48AF86F5C5}" srcOrd="0" destOrd="0" presId="urn:microsoft.com/office/officeart/2005/8/layout/list1"/>
    <dgm:cxn modelId="{100B66FC-2D8C-4EF1-8452-19E53E2214A0}" type="presParOf" srcId="{E4B81535-B4FB-4BC1-BDDD-C7C259F27381}" destId="{844CD4F1-4A22-4280-92C1-12E9F09F51D0}" srcOrd="0" destOrd="0" presId="urn:microsoft.com/office/officeart/2005/8/layout/list1"/>
    <dgm:cxn modelId="{DE5938E4-6FC5-4D2A-9B80-D93E4AB49C4F}" type="presParOf" srcId="{844CD4F1-4A22-4280-92C1-12E9F09F51D0}" destId="{F4461CB0-7431-43A8-8CD9-ECA730381986}" srcOrd="0" destOrd="0" presId="urn:microsoft.com/office/officeart/2005/8/layout/list1"/>
    <dgm:cxn modelId="{D852E5FB-8A90-4C6C-9761-9174D545290F}" type="presParOf" srcId="{844CD4F1-4A22-4280-92C1-12E9F09F51D0}" destId="{547D77ED-9C4F-487B-A87F-CEFC28FB6715}" srcOrd="1" destOrd="0" presId="urn:microsoft.com/office/officeart/2005/8/layout/list1"/>
    <dgm:cxn modelId="{5E6A06E2-9CF5-41CD-BFAE-822DA455519E}" type="presParOf" srcId="{E4B81535-B4FB-4BC1-BDDD-C7C259F27381}" destId="{DFEF4B99-059F-408E-BCE1-F733B121D348}" srcOrd="1" destOrd="0" presId="urn:microsoft.com/office/officeart/2005/8/layout/list1"/>
    <dgm:cxn modelId="{34007C9F-99A1-41EB-9759-9A7059A9B274}" type="presParOf" srcId="{E4B81535-B4FB-4BC1-BDDD-C7C259F27381}" destId="{DBD94A6D-9687-4F3B-9019-D18AA1AE2D49}" srcOrd="2" destOrd="0" presId="urn:microsoft.com/office/officeart/2005/8/layout/list1"/>
    <dgm:cxn modelId="{99FF2EA6-EC8C-46C2-BAB2-DD65871EAB6A}" type="presParOf" srcId="{E4B81535-B4FB-4BC1-BDDD-C7C259F27381}" destId="{3A08C326-45A3-468C-ACC5-51ED2D17BCC6}" srcOrd="3" destOrd="0" presId="urn:microsoft.com/office/officeart/2005/8/layout/list1"/>
    <dgm:cxn modelId="{71E31F3F-AA6C-489D-84A1-58E2E241ABE6}" type="presParOf" srcId="{E4B81535-B4FB-4BC1-BDDD-C7C259F27381}" destId="{7E16BBB1-89AD-4902-9962-F578933D1868}" srcOrd="4" destOrd="0" presId="urn:microsoft.com/office/officeart/2005/8/layout/list1"/>
    <dgm:cxn modelId="{E1400658-22C4-41CC-A788-6C855EB53DA6}" type="presParOf" srcId="{7E16BBB1-89AD-4902-9962-F578933D1868}" destId="{0B0A0F36-7979-4FB8-83DE-8E48AF86F5C5}" srcOrd="0" destOrd="0" presId="urn:microsoft.com/office/officeart/2005/8/layout/list1"/>
    <dgm:cxn modelId="{F09CE1AF-8F6B-4639-BED1-83414AA36368}" type="presParOf" srcId="{7E16BBB1-89AD-4902-9962-F578933D1868}" destId="{7137C362-054C-4FFC-9AEB-3735734DB0E2}" srcOrd="1" destOrd="0" presId="urn:microsoft.com/office/officeart/2005/8/layout/list1"/>
    <dgm:cxn modelId="{2A6C0193-AD6C-436E-84AC-A6798359208C}" type="presParOf" srcId="{E4B81535-B4FB-4BC1-BDDD-C7C259F27381}" destId="{F2F4E303-8FE0-443A-8A46-E7D40066846B}" srcOrd="5" destOrd="0" presId="urn:microsoft.com/office/officeart/2005/8/layout/list1"/>
    <dgm:cxn modelId="{2DC94A98-B721-43A0-B452-28A9BA6F02C7}" type="presParOf" srcId="{E4B81535-B4FB-4BC1-BDDD-C7C259F27381}" destId="{FC850F93-4B94-4743-9D1E-80121A241353}" srcOrd="6" destOrd="0" presId="urn:microsoft.com/office/officeart/2005/8/layout/list1"/>
    <dgm:cxn modelId="{05DADE5F-9088-4378-8F0D-1BFC34F0C54A}" type="presParOf" srcId="{E4B81535-B4FB-4BC1-BDDD-C7C259F27381}" destId="{A965C5AD-EF81-491E-86B2-7369415B2395}" srcOrd="7" destOrd="0" presId="urn:microsoft.com/office/officeart/2005/8/layout/list1"/>
    <dgm:cxn modelId="{AAAF3E11-E531-4F1D-BD24-E0FA92105ECA}" type="presParOf" srcId="{E4B81535-B4FB-4BC1-BDDD-C7C259F27381}" destId="{10E538EB-E000-48A6-A9EC-FDCEE0A00B5D}" srcOrd="8" destOrd="0" presId="urn:microsoft.com/office/officeart/2005/8/layout/list1"/>
    <dgm:cxn modelId="{5AB7AF01-536A-410D-8C5F-F4F333981BDD}" type="presParOf" srcId="{10E538EB-E000-48A6-A9EC-FDCEE0A00B5D}" destId="{8D5832D8-2CB0-4DFE-BA56-9553B72806C5}" srcOrd="0" destOrd="0" presId="urn:microsoft.com/office/officeart/2005/8/layout/list1"/>
    <dgm:cxn modelId="{744CF3C9-758D-464F-BC95-761EE4B2A38C}" type="presParOf" srcId="{10E538EB-E000-48A6-A9EC-FDCEE0A00B5D}" destId="{768C7308-C8B2-49F5-B76E-967FBB38492B}" srcOrd="1" destOrd="0" presId="urn:microsoft.com/office/officeart/2005/8/layout/list1"/>
    <dgm:cxn modelId="{65C61A73-CA9C-4A27-AD95-4ED2118978D8}" type="presParOf" srcId="{E4B81535-B4FB-4BC1-BDDD-C7C259F27381}" destId="{F7B65BD0-D765-4603-8D4D-E2DF7974EA86}" srcOrd="9" destOrd="0" presId="urn:microsoft.com/office/officeart/2005/8/layout/list1"/>
    <dgm:cxn modelId="{9F98546F-B968-4C21-AC0A-9E444CDD0DA9}" type="presParOf" srcId="{E4B81535-B4FB-4BC1-BDDD-C7C259F27381}" destId="{DEAE5249-7FF4-40D2-B9BF-C7A9C45E457A}" srcOrd="10" destOrd="0" presId="urn:microsoft.com/office/officeart/2005/8/layout/list1"/>
    <dgm:cxn modelId="{45B0ED5D-AF4F-46FC-A1A2-67F9A71DEB17}" type="presParOf" srcId="{E4B81535-B4FB-4BC1-BDDD-C7C259F27381}" destId="{F4EE0E19-E4DD-4238-A375-98892239FBBD}" srcOrd="11" destOrd="0" presId="urn:microsoft.com/office/officeart/2005/8/layout/list1"/>
    <dgm:cxn modelId="{2E690E8D-0E8C-4832-9D30-B977D06C868B}" type="presParOf" srcId="{E4B81535-B4FB-4BC1-BDDD-C7C259F27381}" destId="{06EBC7A4-3C26-452D-9051-8BEADE3E6AA9}" srcOrd="12" destOrd="0" presId="urn:microsoft.com/office/officeart/2005/8/layout/list1"/>
    <dgm:cxn modelId="{1863C24F-217B-4810-8E94-264E3D7BB2CA}" type="presParOf" srcId="{06EBC7A4-3C26-452D-9051-8BEADE3E6AA9}" destId="{94B182AF-CEBE-40E9-B4E8-965B1B8F735A}" srcOrd="0" destOrd="0" presId="urn:microsoft.com/office/officeart/2005/8/layout/list1"/>
    <dgm:cxn modelId="{6CAE3C76-DFCB-4870-94C7-AF268732AC3E}" type="presParOf" srcId="{06EBC7A4-3C26-452D-9051-8BEADE3E6AA9}" destId="{6763805A-8729-4111-B510-E9A68520974E}" srcOrd="1" destOrd="0" presId="urn:microsoft.com/office/officeart/2005/8/layout/list1"/>
    <dgm:cxn modelId="{2E3997AA-70BF-4F25-B7BA-099474AE4CEC}" type="presParOf" srcId="{E4B81535-B4FB-4BC1-BDDD-C7C259F27381}" destId="{A27D8EDA-D727-4A18-8D88-AE318655688F}" srcOrd="13" destOrd="0" presId="urn:microsoft.com/office/officeart/2005/8/layout/list1"/>
    <dgm:cxn modelId="{353F8216-AD39-4DC7-BAA2-7CB592BABBC7}" type="presParOf" srcId="{E4B81535-B4FB-4BC1-BDDD-C7C259F27381}" destId="{6DAC1D0F-FCE2-4DF0-93F8-A5C9202E68BF}" srcOrd="14" destOrd="0" presId="urn:microsoft.com/office/officeart/2005/8/layout/list1"/>
    <dgm:cxn modelId="{0B2FC0BE-CCD7-493D-81E8-320630D0CE38}" type="presParOf" srcId="{E4B81535-B4FB-4BC1-BDDD-C7C259F27381}" destId="{F3D5A79E-1A0B-465D-A9F5-CFE24D05ECC3}" srcOrd="15" destOrd="0" presId="urn:microsoft.com/office/officeart/2005/8/layout/list1"/>
    <dgm:cxn modelId="{4AFF96A5-281E-4BD4-A6B1-8CA4EABA8428}" type="presParOf" srcId="{E4B81535-B4FB-4BC1-BDDD-C7C259F27381}" destId="{B62EF52C-CFFC-4835-A465-3A9C056D102C}" srcOrd="16" destOrd="0" presId="urn:microsoft.com/office/officeart/2005/8/layout/list1"/>
    <dgm:cxn modelId="{415DE4AF-CA24-4E61-B3BA-3E992CCBD627}" type="presParOf" srcId="{B62EF52C-CFFC-4835-A465-3A9C056D102C}" destId="{E3AEF8C1-6F03-48C5-B017-779081045B5F}" srcOrd="0" destOrd="0" presId="urn:microsoft.com/office/officeart/2005/8/layout/list1"/>
    <dgm:cxn modelId="{156937BB-27B6-4D5F-85A8-BAF3A3D4CA3C}" type="presParOf" srcId="{B62EF52C-CFFC-4835-A465-3A9C056D102C}" destId="{773A84B5-9E5F-4191-AD13-3A284BDE3375}" srcOrd="1" destOrd="0" presId="urn:microsoft.com/office/officeart/2005/8/layout/list1"/>
    <dgm:cxn modelId="{5EFEF072-CDF2-49B1-A84F-59FCAF098E3A}" type="presParOf" srcId="{E4B81535-B4FB-4BC1-BDDD-C7C259F27381}" destId="{30329BE2-CCC6-4CB1-829D-1A21E973F403}" srcOrd="17" destOrd="0" presId="urn:microsoft.com/office/officeart/2005/8/layout/list1"/>
    <dgm:cxn modelId="{2320B05A-5E58-4B5F-9464-D35558C01CBE}" type="presParOf" srcId="{E4B81535-B4FB-4BC1-BDDD-C7C259F27381}" destId="{75E8250A-38CB-47B4-A0B8-602D1CDC6E93}" srcOrd="18" destOrd="0" presId="urn:microsoft.com/office/officeart/2005/8/layout/list1"/>
    <dgm:cxn modelId="{EB2AA6EB-CE17-494A-8950-C66654887BD0}" type="presParOf" srcId="{E4B81535-B4FB-4BC1-BDDD-C7C259F27381}" destId="{82E258A5-C040-4478-A387-A453394BB740}" srcOrd="19" destOrd="0" presId="urn:microsoft.com/office/officeart/2005/8/layout/list1"/>
    <dgm:cxn modelId="{2CE5DC7A-0818-4987-99FE-EC2454312B0A}" type="presParOf" srcId="{E4B81535-B4FB-4BC1-BDDD-C7C259F27381}" destId="{8E723BA9-B58E-434F-AFDA-72C6A4F08DF8}" srcOrd="20" destOrd="0" presId="urn:microsoft.com/office/officeart/2005/8/layout/list1"/>
    <dgm:cxn modelId="{6D99DEB9-33EF-4E0B-8246-78204D5D68E4}" type="presParOf" srcId="{8E723BA9-B58E-434F-AFDA-72C6A4F08DF8}" destId="{979FFCB9-1DE8-476D-9142-44B0AB1014D6}" srcOrd="0" destOrd="0" presId="urn:microsoft.com/office/officeart/2005/8/layout/list1"/>
    <dgm:cxn modelId="{45C03875-14F7-4512-8C39-0D456F7736B3}" type="presParOf" srcId="{8E723BA9-B58E-434F-AFDA-72C6A4F08DF8}" destId="{E6F11234-D574-4B81-9CA9-23B4B11DB776}" srcOrd="1" destOrd="0" presId="urn:microsoft.com/office/officeart/2005/8/layout/list1"/>
    <dgm:cxn modelId="{0A06B7C8-33FA-4EB2-8A7F-66A553836849}" type="presParOf" srcId="{E4B81535-B4FB-4BC1-BDDD-C7C259F27381}" destId="{A60F6383-6932-4FC0-A38E-554804ABD5E4}" srcOrd="21" destOrd="0" presId="urn:microsoft.com/office/officeart/2005/8/layout/list1"/>
    <dgm:cxn modelId="{A1192F08-3044-49DA-85BC-B030731F52BC}" type="presParOf" srcId="{E4B81535-B4FB-4BC1-BDDD-C7C259F27381}" destId="{D737B166-A687-446A-AA07-D9EF2A2345B4}" srcOrd="22" destOrd="0" presId="urn:microsoft.com/office/officeart/2005/8/layout/list1"/>
    <dgm:cxn modelId="{0253CF18-B8E0-4A12-821B-3545A751E848}" type="presParOf" srcId="{E4B81535-B4FB-4BC1-BDDD-C7C259F27381}" destId="{8CC9F528-4560-4BE5-AC92-1F47D49FE492}" srcOrd="23" destOrd="0" presId="urn:microsoft.com/office/officeart/2005/8/layout/list1"/>
    <dgm:cxn modelId="{E7159E09-B6DC-4F24-9F8E-EEBE61DB5AAC}" type="presParOf" srcId="{E4B81535-B4FB-4BC1-BDDD-C7C259F27381}" destId="{3F1F35EB-936F-4FC0-AA22-754D68F3B7A9}" srcOrd="24" destOrd="0" presId="urn:microsoft.com/office/officeart/2005/8/layout/list1"/>
    <dgm:cxn modelId="{2FE7DC23-C9F0-489B-B1F4-F6AE83CE3EA7}" type="presParOf" srcId="{3F1F35EB-936F-4FC0-AA22-754D68F3B7A9}" destId="{615E17BC-AB80-4011-B438-A81ADC42907B}" srcOrd="0" destOrd="0" presId="urn:microsoft.com/office/officeart/2005/8/layout/list1"/>
    <dgm:cxn modelId="{30CCB805-2E55-49A8-A054-5A3822C38B22}" type="presParOf" srcId="{3F1F35EB-936F-4FC0-AA22-754D68F3B7A9}" destId="{CCA5F72F-2120-4CEF-9860-27CF8A23D222}" srcOrd="1" destOrd="0" presId="urn:microsoft.com/office/officeart/2005/8/layout/list1"/>
    <dgm:cxn modelId="{FD245F00-292A-47C3-B0BD-33AD0DF6BD34}" type="presParOf" srcId="{E4B81535-B4FB-4BC1-BDDD-C7C259F27381}" destId="{3B31E6E5-DD15-40F9-9062-AA8A8E4D9EAE}" srcOrd="25" destOrd="0" presId="urn:microsoft.com/office/officeart/2005/8/layout/list1"/>
    <dgm:cxn modelId="{0375DEFC-8F57-4DDC-B68F-EDC8565D6505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4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Internetworking</a:t>
          </a:r>
          <a:endParaRPr lang="en-US" sz="28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Standards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/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569A48BB-C385-40C7-AE6B-087B1751E13B}" type="presOf" srcId="{D32F31E5-01F4-48F3-B600-9F3D618F2859}" destId="{E4B81535-B4FB-4BC1-BDDD-C7C259F27381}" srcOrd="0" destOrd="0" presId="urn:microsoft.com/office/officeart/2005/8/layout/list1"/>
    <dgm:cxn modelId="{B93AF977-F137-425E-A448-A443DB433408}" type="presOf" srcId="{28B31CAE-87C5-4090-812E-9A0B4276CD45}" destId="{E6F11234-D574-4B81-9CA9-23B4B11DB776}" srcOrd="1" destOrd="0" presId="urn:microsoft.com/office/officeart/2005/8/layout/list1"/>
    <dgm:cxn modelId="{66F05741-2ADA-44B7-AA03-C63F25ADEE85}" type="presOf" srcId="{D8FC7E7B-CCC6-48BD-BB02-10C7CB12E483}" destId="{6763805A-8729-4111-B510-E9A68520974E}" srcOrd="1" destOrd="0" presId="urn:microsoft.com/office/officeart/2005/8/layout/list1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4ADCF619-AFFA-4653-AB25-2AFD81A57D0B}" type="presOf" srcId="{6054F030-CEDB-4659-B3C7-50BA5A88607E}" destId="{8D5832D8-2CB0-4DFE-BA56-9553B72806C5}" srcOrd="0" destOrd="0" presId="urn:microsoft.com/office/officeart/2005/8/layout/list1"/>
    <dgm:cxn modelId="{2F290470-1CA4-45BA-9725-0EA514710CD3}" type="presOf" srcId="{3CBFA8B8-F541-460A-9A9E-67F10BD88A2A}" destId="{E3AEF8C1-6F03-48C5-B017-779081045B5F}" srcOrd="0" destOrd="0" presId="urn:microsoft.com/office/officeart/2005/8/layout/list1"/>
    <dgm:cxn modelId="{71F0CDFD-307F-4B8C-B3E3-0949C285D717}" type="presOf" srcId="{398E24A3-1EDD-4059-8C2A-F57DFDDDED4F}" destId="{CCA5F72F-2120-4CEF-9860-27CF8A23D222}" srcOrd="1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D8DFC3E9-978F-4D4F-9B82-DEBE94D60F94}" type="presOf" srcId="{A196C2C1-2889-4FE9-B853-FC8AEAE9676B}" destId="{547D77ED-9C4F-487B-A87F-CEFC28FB6715}" srcOrd="1" destOrd="0" presId="urn:microsoft.com/office/officeart/2005/8/layout/list1"/>
    <dgm:cxn modelId="{B12E263D-483F-47E5-9FA5-C50B3A08345F}" type="presOf" srcId="{A196C2C1-2889-4FE9-B853-FC8AEAE9676B}" destId="{F4461CB0-7431-43A8-8CD9-ECA730381986}" srcOrd="0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54EDC2F1-5D15-4895-9016-9A03B31D3E6A}" type="presOf" srcId="{AAD36245-CEE0-44E3-9634-33AA55B8BBE8}" destId="{0B0A0F36-7979-4FB8-83DE-8E48AF86F5C5}" srcOrd="0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6026C55A-F11F-4E71-89EE-99728DA79FCB}" type="presOf" srcId="{3CBFA8B8-F541-460A-9A9E-67F10BD88A2A}" destId="{773A84B5-9E5F-4191-AD13-3A284BDE3375}" srcOrd="1" destOrd="0" presId="urn:microsoft.com/office/officeart/2005/8/layout/list1"/>
    <dgm:cxn modelId="{35CB9525-9AA2-4914-9EEB-6DF2FD9733BE}" type="presOf" srcId="{D8FC7E7B-CCC6-48BD-BB02-10C7CB12E483}" destId="{94B182AF-CEBE-40E9-B4E8-965B1B8F735A}" srcOrd="0" destOrd="0" presId="urn:microsoft.com/office/officeart/2005/8/layout/list1"/>
    <dgm:cxn modelId="{485E20F9-519D-45B7-A27B-7275B4A683F6}" type="presOf" srcId="{6054F030-CEDB-4659-B3C7-50BA5A88607E}" destId="{768C7308-C8B2-49F5-B76E-967FBB38492B}" srcOrd="1" destOrd="0" presId="urn:microsoft.com/office/officeart/2005/8/layout/list1"/>
    <dgm:cxn modelId="{DB1D16A3-D4FA-4173-A549-01318B478B64}" type="presOf" srcId="{398E24A3-1EDD-4059-8C2A-F57DFDDDED4F}" destId="{615E17BC-AB80-4011-B438-A81ADC42907B}" srcOrd="0" destOrd="0" presId="urn:microsoft.com/office/officeart/2005/8/layout/list1"/>
    <dgm:cxn modelId="{62D0FBD3-39B2-4AF2-89C1-1FAABACCE8B6}" type="presOf" srcId="{28B31CAE-87C5-4090-812E-9A0B4276CD45}" destId="{979FFCB9-1DE8-476D-9142-44B0AB1014D6}" srcOrd="0" destOrd="0" presId="urn:microsoft.com/office/officeart/2005/8/layout/list1"/>
    <dgm:cxn modelId="{3A95F4B2-F0A1-4252-A24F-D8868A921B24}" type="presOf" srcId="{AAD36245-CEE0-44E3-9634-33AA55B8BBE8}" destId="{7137C362-054C-4FFC-9AEB-3735734DB0E2}" srcOrd="1" destOrd="0" presId="urn:microsoft.com/office/officeart/2005/8/layout/list1"/>
    <dgm:cxn modelId="{B945EA38-2322-41BB-9919-8660C290F15D}" type="presParOf" srcId="{E4B81535-B4FB-4BC1-BDDD-C7C259F27381}" destId="{844CD4F1-4A22-4280-92C1-12E9F09F51D0}" srcOrd="0" destOrd="0" presId="urn:microsoft.com/office/officeart/2005/8/layout/list1"/>
    <dgm:cxn modelId="{FB4E1E82-C324-4C33-9826-65AAE96E662C}" type="presParOf" srcId="{844CD4F1-4A22-4280-92C1-12E9F09F51D0}" destId="{F4461CB0-7431-43A8-8CD9-ECA730381986}" srcOrd="0" destOrd="0" presId="urn:microsoft.com/office/officeart/2005/8/layout/list1"/>
    <dgm:cxn modelId="{ACE6EEC9-EA19-4F83-9BA1-28B1D72AFD88}" type="presParOf" srcId="{844CD4F1-4A22-4280-92C1-12E9F09F51D0}" destId="{547D77ED-9C4F-487B-A87F-CEFC28FB6715}" srcOrd="1" destOrd="0" presId="urn:microsoft.com/office/officeart/2005/8/layout/list1"/>
    <dgm:cxn modelId="{7A204019-0372-43D5-9C22-8EF235404A1E}" type="presParOf" srcId="{E4B81535-B4FB-4BC1-BDDD-C7C259F27381}" destId="{DFEF4B99-059F-408E-BCE1-F733B121D348}" srcOrd="1" destOrd="0" presId="urn:microsoft.com/office/officeart/2005/8/layout/list1"/>
    <dgm:cxn modelId="{99C86CE4-1E54-4020-A322-755B4A467731}" type="presParOf" srcId="{E4B81535-B4FB-4BC1-BDDD-C7C259F27381}" destId="{DBD94A6D-9687-4F3B-9019-D18AA1AE2D49}" srcOrd="2" destOrd="0" presId="urn:microsoft.com/office/officeart/2005/8/layout/list1"/>
    <dgm:cxn modelId="{955BD8C8-B9A6-4F18-B5EC-08C4EC16DEFD}" type="presParOf" srcId="{E4B81535-B4FB-4BC1-BDDD-C7C259F27381}" destId="{3A08C326-45A3-468C-ACC5-51ED2D17BCC6}" srcOrd="3" destOrd="0" presId="urn:microsoft.com/office/officeart/2005/8/layout/list1"/>
    <dgm:cxn modelId="{57528819-7F1C-4EFF-A37A-27576EA70111}" type="presParOf" srcId="{E4B81535-B4FB-4BC1-BDDD-C7C259F27381}" destId="{7E16BBB1-89AD-4902-9962-F578933D1868}" srcOrd="4" destOrd="0" presId="urn:microsoft.com/office/officeart/2005/8/layout/list1"/>
    <dgm:cxn modelId="{2F610646-013B-4873-B416-CCE7DF94715B}" type="presParOf" srcId="{7E16BBB1-89AD-4902-9962-F578933D1868}" destId="{0B0A0F36-7979-4FB8-83DE-8E48AF86F5C5}" srcOrd="0" destOrd="0" presId="urn:microsoft.com/office/officeart/2005/8/layout/list1"/>
    <dgm:cxn modelId="{2CFA7193-BB73-40C7-ABA7-A626C46BD00C}" type="presParOf" srcId="{7E16BBB1-89AD-4902-9962-F578933D1868}" destId="{7137C362-054C-4FFC-9AEB-3735734DB0E2}" srcOrd="1" destOrd="0" presId="urn:microsoft.com/office/officeart/2005/8/layout/list1"/>
    <dgm:cxn modelId="{AC4180CA-097C-480A-883D-DDF1441D1A67}" type="presParOf" srcId="{E4B81535-B4FB-4BC1-BDDD-C7C259F27381}" destId="{F2F4E303-8FE0-443A-8A46-E7D40066846B}" srcOrd="5" destOrd="0" presId="urn:microsoft.com/office/officeart/2005/8/layout/list1"/>
    <dgm:cxn modelId="{17C3EB7E-87FC-4B49-B932-829526A9E8D1}" type="presParOf" srcId="{E4B81535-B4FB-4BC1-BDDD-C7C259F27381}" destId="{FC850F93-4B94-4743-9D1E-80121A241353}" srcOrd="6" destOrd="0" presId="urn:microsoft.com/office/officeart/2005/8/layout/list1"/>
    <dgm:cxn modelId="{3625DA13-6C5F-4455-B9E0-570914DFF5A4}" type="presParOf" srcId="{E4B81535-B4FB-4BC1-BDDD-C7C259F27381}" destId="{A965C5AD-EF81-491E-86B2-7369415B2395}" srcOrd="7" destOrd="0" presId="urn:microsoft.com/office/officeart/2005/8/layout/list1"/>
    <dgm:cxn modelId="{9E7E548C-3E58-4B66-9892-52A727182B59}" type="presParOf" srcId="{E4B81535-B4FB-4BC1-BDDD-C7C259F27381}" destId="{10E538EB-E000-48A6-A9EC-FDCEE0A00B5D}" srcOrd="8" destOrd="0" presId="urn:microsoft.com/office/officeart/2005/8/layout/list1"/>
    <dgm:cxn modelId="{DB657BF6-1B36-4B82-ABA3-51D5FD198F16}" type="presParOf" srcId="{10E538EB-E000-48A6-A9EC-FDCEE0A00B5D}" destId="{8D5832D8-2CB0-4DFE-BA56-9553B72806C5}" srcOrd="0" destOrd="0" presId="urn:microsoft.com/office/officeart/2005/8/layout/list1"/>
    <dgm:cxn modelId="{7384F033-D572-44C5-92BC-F7E30F7F7672}" type="presParOf" srcId="{10E538EB-E000-48A6-A9EC-FDCEE0A00B5D}" destId="{768C7308-C8B2-49F5-B76E-967FBB38492B}" srcOrd="1" destOrd="0" presId="urn:microsoft.com/office/officeart/2005/8/layout/list1"/>
    <dgm:cxn modelId="{9EFF3A2C-050F-4557-9F0B-CC4FE353894A}" type="presParOf" srcId="{E4B81535-B4FB-4BC1-BDDD-C7C259F27381}" destId="{F7B65BD0-D765-4603-8D4D-E2DF7974EA86}" srcOrd="9" destOrd="0" presId="urn:microsoft.com/office/officeart/2005/8/layout/list1"/>
    <dgm:cxn modelId="{99D65512-BD53-46EE-A374-DD03119E0842}" type="presParOf" srcId="{E4B81535-B4FB-4BC1-BDDD-C7C259F27381}" destId="{DEAE5249-7FF4-40D2-B9BF-C7A9C45E457A}" srcOrd="10" destOrd="0" presId="urn:microsoft.com/office/officeart/2005/8/layout/list1"/>
    <dgm:cxn modelId="{30B5DA39-87E5-4769-910F-1C42EA574D71}" type="presParOf" srcId="{E4B81535-B4FB-4BC1-BDDD-C7C259F27381}" destId="{F4EE0E19-E4DD-4238-A375-98892239FBBD}" srcOrd="11" destOrd="0" presId="urn:microsoft.com/office/officeart/2005/8/layout/list1"/>
    <dgm:cxn modelId="{1314DB8D-13EA-4231-A5EC-8F6B60ABFA5E}" type="presParOf" srcId="{E4B81535-B4FB-4BC1-BDDD-C7C259F27381}" destId="{06EBC7A4-3C26-452D-9051-8BEADE3E6AA9}" srcOrd="12" destOrd="0" presId="urn:microsoft.com/office/officeart/2005/8/layout/list1"/>
    <dgm:cxn modelId="{9F90040F-4487-4228-8B49-044205240E92}" type="presParOf" srcId="{06EBC7A4-3C26-452D-9051-8BEADE3E6AA9}" destId="{94B182AF-CEBE-40E9-B4E8-965B1B8F735A}" srcOrd="0" destOrd="0" presId="urn:microsoft.com/office/officeart/2005/8/layout/list1"/>
    <dgm:cxn modelId="{C553546F-E713-45EF-95CE-662F6524D1F3}" type="presParOf" srcId="{06EBC7A4-3C26-452D-9051-8BEADE3E6AA9}" destId="{6763805A-8729-4111-B510-E9A68520974E}" srcOrd="1" destOrd="0" presId="urn:microsoft.com/office/officeart/2005/8/layout/list1"/>
    <dgm:cxn modelId="{A90C2739-B52B-405E-B472-91065CCAF639}" type="presParOf" srcId="{E4B81535-B4FB-4BC1-BDDD-C7C259F27381}" destId="{A27D8EDA-D727-4A18-8D88-AE318655688F}" srcOrd="13" destOrd="0" presId="urn:microsoft.com/office/officeart/2005/8/layout/list1"/>
    <dgm:cxn modelId="{BC55447F-0794-42B5-BF65-95B5C82B1BD8}" type="presParOf" srcId="{E4B81535-B4FB-4BC1-BDDD-C7C259F27381}" destId="{6DAC1D0F-FCE2-4DF0-93F8-A5C9202E68BF}" srcOrd="14" destOrd="0" presId="urn:microsoft.com/office/officeart/2005/8/layout/list1"/>
    <dgm:cxn modelId="{8948CD15-29E5-4244-BE28-F702CF9A55CF}" type="presParOf" srcId="{E4B81535-B4FB-4BC1-BDDD-C7C259F27381}" destId="{F3D5A79E-1A0B-465D-A9F5-CFE24D05ECC3}" srcOrd="15" destOrd="0" presId="urn:microsoft.com/office/officeart/2005/8/layout/list1"/>
    <dgm:cxn modelId="{D04B23C3-A8A8-4310-AB29-1764D5FE1745}" type="presParOf" srcId="{E4B81535-B4FB-4BC1-BDDD-C7C259F27381}" destId="{B62EF52C-CFFC-4835-A465-3A9C056D102C}" srcOrd="16" destOrd="0" presId="urn:microsoft.com/office/officeart/2005/8/layout/list1"/>
    <dgm:cxn modelId="{4E5C81A5-2402-4FF1-AEDA-3F44AB24AD01}" type="presParOf" srcId="{B62EF52C-CFFC-4835-A465-3A9C056D102C}" destId="{E3AEF8C1-6F03-48C5-B017-779081045B5F}" srcOrd="0" destOrd="0" presId="urn:microsoft.com/office/officeart/2005/8/layout/list1"/>
    <dgm:cxn modelId="{E993F3DA-2941-46FE-8EBA-8DE14AD79FA7}" type="presParOf" srcId="{B62EF52C-CFFC-4835-A465-3A9C056D102C}" destId="{773A84B5-9E5F-4191-AD13-3A284BDE3375}" srcOrd="1" destOrd="0" presId="urn:microsoft.com/office/officeart/2005/8/layout/list1"/>
    <dgm:cxn modelId="{07A77B4E-5A83-4154-AAD5-CF332C438B3C}" type="presParOf" srcId="{E4B81535-B4FB-4BC1-BDDD-C7C259F27381}" destId="{30329BE2-CCC6-4CB1-829D-1A21E973F403}" srcOrd="17" destOrd="0" presId="urn:microsoft.com/office/officeart/2005/8/layout/list1"/>
    <dgm:cxn modelId="{629E8143-14AA-4AC7-ABC6-FF2D5F35AAB0}" type="presParOf" srcId="{E4B81535-B4FB-4BC1-BDDD-C7C259F27381}" destId="{75E8250A-38CB-47B4-A0B8-602D1CDC6E93}" srcOrd="18" destOrd="0" presId="urn:microsoft.com/office/officeart/2005/8/layout/list1"/>
    <dgm:cxn modelId="{651B9E67-2CC2-4E25-8D3E-9736689F2CD6}" type="presParOf" srcId="{E4B81535-B4FB-4BC1-BDDD-C7C259F27381}" destId="{82E258A5-C040-4478-A387-A453394BB740}" srcOrd="19" destOrd="0" presId="urn:microsoft.com/office/officeart/2005/8/layout/list1"/>
    <dgm:cxn modelId="{11E74747-BDE0-4117-9856-346835E961D5}" type="presParOf" srcId="{E4B81535-B4FB-4BC1-BDDD-C7C259F27381}" destId="{8E723BA9-B58E-434F-AFDA-72C6A4F08DF8}" srcOrd="20" destOrd="0" presId="urn:microsoft.com/office/officeart/2005/8/layout/list1"/>
    <dgm:cxn modelId="{72C11234-ECF6-4C97-A61D-EE7D299D3973}" type="presParOf" srcId="{8E723BA9-B58E-434F-AFDA-72C6A4F08DF8}" destId="{979FFCB9-1DE8-476D-9142-44B0AB1014D6}" srcOrd="0" destOrd="0" presId="urn:microsoft.com/office/officeart/2005/8/layout/list1"/>
    <dgm:cxn modelId="{DF0FD72E-AAC6-4671-8D1A-D824F412969D}" type="presParOf" srcId="{8E723BA9-B58E-434F-AFDA-72C6A4F08DF8}" destId="{E6F11234-D574-4B81-9CA9-23B4B11DB776}" srcOrd="1" destOrd="0" presId="urn:microsoft.com/office/officeart/2005/8/layout/list1"/>
    <dgm:cxn modelId="{3B91C6A3-9285-4B1C-8D17-E92D086BDC60}" type="presParOf" srcId="{E4B81535-B4FB-4BC1-BDDD-C7C259F27381}" destId="{A60F6383-6932-4FC0-A38E-554804ABD5E4}" srcOrd="21" destOrd="0" presId="urn:microsoft.com/office/officeart/2005/8/layout/list1"/>
    <dgm:cxn modelId="{97AA3662-588E-4793-9BA0-C8DC3B436034}" type="presParOf" srcId="{E4B81535-B4FB-4BC1-BDDD-C7C259F27381}" destId="{D737B166-A687-446A-AA07-D9EF2A2345B4}" srcOrd="22" destOrd="0" presId="urn:microsoft.com/office/officeart/2005/8/layout/list1"/>
    <dgm:cxn modelId="{80C050D1-69DC-4C1E-9F50-D901E07625F7}" type="presParOf" srcId="{E4B81535-B4FB-4BC1-BDDD-C7C259F27381}" destId="{8CC9F528-4560-4BE5-AC92-1F47D49FE492}" srcOrd="23" destOrd="0" presId="urn:microsoft.com/office/officeart/2005/8/layout/list1"/>
    <dgm:cxn modelId="{90FDCFB8-135B-4833-BFDD-7A318A7FF641}" type="presParOf" srcId="{E4B81535-B4FB-4BC1-BDDD-C7C259F27381}" destId="{3F1F35EB-936F-4FC0-AA22-754D68F3B7A9}" srcOrd="24" destOrd="0" presId="urn:microsoft.com/office/officeart/2005/8/layout/list1"/>
    <dgm:cxn modelId="{4D33D04D-D425-4BFA-BBEA-19BA2BEFB97B}" type="presParOf" srcId="{3F1F35EB-936F-4FC0-AA22-754D68F3B7A9}" destId="{615E17BC-AB80-4011-B438-A81ADC42907B}" srcOrd="0" destOrd="0" presId="urn:microsoft.com/office/officeart/2005/8/layout/list1"/>
    <dgm:cxn modelId="{CDAA157C-16A0-42BA-9865-CAD50A63008B}" type="presParOf" srcId="{3F1F35EB-936F-4FC0-AA22-754D68F3B7A9}" destId="{CCA5F72F-2120-4CEF-9860-27CF8A23D222}" srcOrd="1" destOrd="0" presId="urn:microsoft.com/office/officeart/2005/8/layout/list1"/>
    <dgm:cxn modelId="{8B887817-4B13-467E-B960-D910F9E8F9AD}" type="presParOf" srcId="{E4B81535-B4FB-4BC1-BDDD-C7C259F27381}" destId="{3B31E6E5-DD15-40F9-9062-AA8A8E4D9EAE}" srcOrd="25" destOrd="0" presId="urn:microsoft.com/office/officeart/2005/8/layout/list1"/>
    <dgm:cxn modelId="{F2EE0EEA-DD7D-432E-8B18-FFFCFE5833F7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5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Standards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Layers</a:t>
          </a:r>
          <a:endParaRPr lang="en-US" sz="28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9026E81-607E-43F3-B6BA-62D3026213EE}" type="presOf" srcId="{AAD36245-CEE0-44E3-9634-33AA55B8BBE8}" destId="{7137C362-054C-4FFC-9AEB-3735734DB0E2}" srcOrd="1" destOrd="0" presId="urn:microsoft.com/office/officeart/2005/8/layout/list1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AAB0D3CA-F0A6-4A43-A7B8-E8AAC0E80874}" type="presOf" srcId="{A196C2C1-2889-4FE9-B853-FC8AEAE9676B}" destId="{F4461CB0-7431-43A8-8CD9-ECA730381986}" srcOrd="0" destOrd="0" presId="urn:microsoft.com/office/officeart/2005/8/layout/list1"/>
    <dgm:cxn modelId="{7F1B069D-4035-45EB-BBC5-F05E6E9DA432}" type="presOf" srcId="{398E24A3-1EDD-4059-8C2A-F57DFDDDED4F}" destId="{CCA5F72F-2120-4CEF-9860-27CF8A23D222}" srcOrd="1" destOrd="0" presId="urn:microsoft.com/office/officeart/2005/8/layout/list1"/>
    <dgm:cxn modelId="{F1BE8FB9-138C-4958-8BD7-A43148871D65}" type="presOf" srcId="{3CBFA8B8-F541-460A-9A9E-67F10BD88A2A}" destId="{E3AEF8C1-6F03-48C5-B017-779081045B5F}" srcOrd="0" destOrd="0" presId="urn:microsoft.com/office/officeart/2005/8/layout/list1"/>
    <dgm:cxn modelId="{8F18C9E2-E3BE-4ED9-AB22-0007B6E79C32}" type="presOf" srcId="{28B31CAE-87C5-4090-812E-9A0B4276CD45}" destId="{979FFCB9-1DE8-476D-9142-44B0AB1014D6}" srcOrd="0" destOrd="0" presId="urn:microsoft.com/office/officeart/2005/8/layout/list1"/>
    <dgm:cxn modelId="{2E886059-93C1-4BBE-AE6B-684351E02B35}" type="presOf" srcId="{D8FC7E7B-CCC6-48BD-BB02-10C7CB12E483}" destId="{94B182AF-CEBE-40E9-B4E8-965B1B8F735A}" srcOrd="0" destOrd="0" presId="urn:microsoft.com/office/officeart/2005/8/layout/list1"/>
    <dgm:cxn modelId="{D64244C1-0534-428F-911D-DBC380DFCFEE}" type="presOf" srcId="{A196C2C1-2889-4FE9-B853-FC8AEAE9676B}" destId="{547D77ED-9C4F-487B-A87F-CEFC28FB6715}" srcOrd="1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FD15760F-D138-4F1B-80E1-A12B54AD95CC}" type="presOf" srcId="{6054F030-CEDB-4659-B3C7-50BA5A88607E}" destId="{8D5832D8-2CB0-4DFE-BA56-9553B72806C5}" srcOrd="0" destOrd="0" presId="urn:microsoft.com/office/officeart/2005/8/layout/list1"/>
    <dgm:cxn modelId="{601B0FEE-AD43-4EF4-A014-23D1573421A6}" type="presOf" srcId="{AAD36245-CEE0-44E3-9634-33AA55B8BBE8}" destId="{0B0A0F36-7979-4FB8-83DE-8E48AF86F5C5}" srcOrd="0" destOrd="0" presId="urn:microsoft.com/office/officeart/2005/8/layout/list1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A457AB00-D9D9-445E-AEC1-03A14343429D}" type="presOf" srcId="{D8FC7E7B-CCC6-48BD-BB02-10C7CB12E483}" destId="{6763805A-8729-4111-B510-E9A68520974E}" srcOrd="1" destOrd="0" presId="urn:microsoft.com/office/officeart/2005/8/layout/list1"/>
    <dgm:cxn modelId="{0E387F6E-B20D-43E1-8132-79E907978DE9}" type="presOf" srcId="{3CBFA8B8-F541-460A-9A9E-67F10BD88A2A}" destId="{773A84B5-9E5F-4191-AD13-3A284BDE3375}" srcOrd="1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6BB8FEBB-A46C-4A91-86B7-CC397CAA0629}" type="presOf" srcId="{6054F030-CEDB-4659-B3C7-50BA5A88607E}" destId="{768C7308-C8B2-49F5-B76E-967FBB38492B}" srcOrd="1" destOrd="0" presId="urn:microsoft.com/office/officeart/2005/8/layout/list1"/>
    <dgm:cxn modelId="{057B9BEF-5795-4B4C-93E9-861B09895383}" type="presOf" srcId="{D32F31E5-01F4-48F3-B600-9F3D618F2859}" destId="{E4B81535-B4FB-4BC1-BDDD-C7C259F27381}" srcOrd="0" destOrd="0" presId="urn:microsoft.com/office/officeart/2005/8/layout/list1"/>
    <dgm:cxn modelId="{F265E170-F952-4BCC-A593-CB6380446122}" type="presOf" srcId="{398E24A3-1EDD-4059-8C2A-F57DFDDDED4F}" destId="{615E17BC-AB80-4011-B438-A81ADC42907B}" srcOrd="0" destOrd="0" presId="urn:microsoft.com/office/officeart/2005/8/layout/list1"/>
    <dgm:cxn modelId="{413D3E1E-DAED-4B2F-A2CC-749CF8EE5CD6}" type="presOf" srcId="{28B31CAE-87C5-4090-812E-9A0B4276CD45}" destId="{E6F11234-D574-4B81-9CA9-23B4B11DB776}" srcOrd="1" destOrd="0" presId="urn:microsoft.com/office/officeart/2005/8/layout/list1"/>
    <dgm:cxn modelId="{BC1759B1-67C4-4AC3-BC7A-8E09904B5E4C}" type="presParOf" srcId="{E4B81535-B4FB-4BC1-BDDD-C7C259F27381}" destId="{844CD4F1-4A22-4280-92C1-12E9F09F51D0}" srcOrd="0" destOrd="0" presId="urn:microsoft.com/office/officeart/2005/8/layout/list1"/>
    <dgm:cxn modelId="{8F196EB5-293E-4FDC-8FA3-163F0D1B0716}" type="presParOf" srcId="{844CD4F1-4A22-4280-92C1-12E9F09F51D0}" destId="{F4461CB0-7431-43A8-8CD9-ECA730381986}" srcOrd="0" destOrd="0" presId="urn:microsoft.com/office/officeart/2005/8/layout/list1"/>
    <dgm:cxn modelId="{D52533E6-F4FB-4764-875A-CCAA8B7CB769}" type="presParOf" srcId="{844CD4F1-4A22-4280-92C1-12E9F09F51D0}" destId="{547D77ED-9C4F-487B-A87F-CEFC28FB6715}" srcOrd="1" destOrd="0" presId="urn:microsoft.com/office/officeart/2005/8/layout/list1"/>
    <dgm:cxn modelId="{60A364B5-1DD9-431D-B4B9-18BC4B44D6F7}" type="presParOf" srcId="{E4B81535-B4FB-4BC1-BDDD-C7C259F27381}" destId="{DFEF4B99-059F-408E-BCE1-F733B121D348}" srcOrd="1" destOrd="0" presId="urn:microsoft.com/office/officeart/2005/8/layout/list1"/>
    <dgm:cxn modelId="{273BAD7C-F2FA-4136-9DA5-7B35E92A9F01}" type="presParOf" srcId="{E4B81535-B4FB-4BC1-BDDD-C7C259F27381}" destId="{DBD94A6D-9687-4F3B-9019-D18AA1AE2D49}" srcOrd="2" destOrd="0" presId="urn:microsoft.com/office/officeart/2005/8/layout/list1"/>
    <dgm:cxn modelId="{EF3E0D5F-267A-434C-8A32-112E40AB864F}" type="presParOf" srcId="{E4B81535-B4FB-4BC1-BDDD-C7C259F27381}" destId="{3A08C326-45A3-468C-ACC5-51ED2D17BCC6}" srcOrd="3" destOrd="0" presId="urn:microsoft.com/office/officeart/2005/8/layout/list1"/>
    <dgm:cxn modelId="{B940C3B1-A3D3-404D-966D-A63BF8BA2A50}" type="presParOf" srcId="{E4B81535-B4FB-4BC1-BDDD-C7C259F27381}" destId="{7E16BBB1-89AD-4902-9962-F578933D1868}" srcOrd="4" destOrd="0" presId="urn:microsoft.com/office/officeart/2005/8/layout/list1"/>
    <dgm:cxn modelId="{E442A504-60D1-49E0-BC45-D85DEB105475}" type="presParOf" srcId="{7E16BBB1-89AD-4902-9962-F578933D1868}" destId="{0B0A0F36-7979-4FB8-83DE-8E48AF86F5C5}" srcOrd="0" destOrd="0" presId="urn:microsoft.com/office/officeart/2005/8/layout/list1"/>
    <dgm:cxn modelId="{10EBA9F9-CF9C-405E-AB15-042D0ABAD99D}" type="presParOf" srcId="{7E16BBB1-89AD-4902-9962-F578933D1868}" destId="{7137C362-054C-4FFC-9AEB-3735734DB0E2}" srcOrd="1" destOrd="0" presId="urn:microsoft.com/office/officeart/2005/8/layout/list1"/>
    <dgm:cxn modelId="{4AF2238C-F710-4E65-AFDD-6035A49B7545}" type="presParOf" srcId="{E4B81535-B4FB-4BC1-BDDD-C7C259F27381}" destId="{F2F4E303-8FE0-443A-8A46-E7D40066846B}" srcOrd="5" destOrd="0" presId="urn:microsoft.com/office/officeart/2005/8/layout/list1"/>
    <dgm:cxn modelId="{FD66E3FF-784D-43AD-86D0-74F03652374C}" type="presParOf" srcId="{E4B81535-B4FB-4BC1-BDDD-C7C259F27381}" destId="{FC850F93-4B94-4743-9D1E-80121A241353}" srcOrd="6" destOrd="0" presId="urn:microsoft.com/office/officeart/2005/8/layout/list1"/>
    <dgm:cxn modelId="{EFD8521D-2865-48B2-AFD5-18996BD21902}" type="presParOf" srcId="{E4B81535-B4FB-4BC1-BDDD-C7C259F27381}" destId="{A965C5AD-EF81-491E-86B2-7369415B2395}" srcOrd="7" destOrd="0" presId="urn:microsoft.com/office/officeart/2005/8/layout/list1"/>
    <dgm:cxn modelId="{9F0D17FB-CFFA-4EF6-862C-5BD7AAE251AE}" type="presParOf" srcId="{E4B81535-B4FB-4BC1-BDDD-C7C259F27381}" destId="{10E538EB-E000-48A6-A9EC-FDCEE0A00B5D}" srcOrd="8" destOrd="0" presId="urn:microsoft.com/office/officeart/2005/8/layout/list1"/>
    <dgm:cxn modelId="{C2C807B9-B919-4562-8112-3F6420B4235B}" type="presParOf" srcId="{10E538EB-E000-48A6-A9EC-FDCEE0A00B5D}" destId="{8D5832D8-2CB0-4DFE-BA56-9553B72806C5}" srcOrd="0" destOrd="0" presId="urn:microsoft.com/office/officeart/2005/8/layout/list1"/>
    <dgm:cxn modelId="{C55EE0E2-31E5-47D7-BD77-18D8294F8A34}" type="presParOf" srcId="{10E538EB-E000-48A6-A9EC-FDCEE0A00B5D}" destId="{768C7308-C8B2-49F5-B76E-967FBB38492B}" srcOrd="1" destOrd="0" presId="urn:microsoft.com/office/officeart/2005/8/layout/list1"/>
    <dgm:cxn modelId="{4905AABF-8A62-4385-892C-6E6650FB5A17}" type="presParOf" srcId="{E4B81535-B4FB-4BC1-BDDD-C7C259F27381}" destId="{F7B65BD0-D765-4603-8D4D-E2DF7974EA86}" srcOrd="9" destOrd="0" presId="urn:microsoft.com/office/officeart/2005/8/layout/list1"/>
    <dgm:cxn modelId="{704A6061-A0B5-4CB4-B1B9-61179850514B}" type="presParOf" srcId="{E4B81535-B4FB-4BC1-BDDD-C7C259F27381}" destId="{DEAE5249-7FF4-40D2-B9BF-C7A9C45E457A}" srcOrd="10" destOrd="0" presId="urn:microsoft.com/office/officeart/2005/8/layout/list1"/>
    <dgm:cxn modelId="{648320D0-0795-4098-9ECD-D63B0457886C}" type="presParOf" srcId="{E4B81535-B4FB-4BC1-BDDD-C7C259F27381}" destId="{F4EE0E19-E4DD-4238-A375-98892239FBBD}" srcOrd="11" destOrd="0" presId="urn:microsoft.com/office/officeart/2005/8/layout/list1"/>
    <dgm:cxn modelId="{4D3B4769-4C17-4548-962D-C832D1C23E55}" type="presParOf" srcId="{E4B81535-B4FB-4BC1-BDDD-C7C259F27381}" destId="{06EBC7A4-3C26-452D-9051-8BEADE3E6AA9}" srcOrd="12" destOrd="0" presId="urn:microsoft.com/office/officeart/2005/8/layout/list1"/>
    <dgm:cxn modelId="{54A27850-3F85-43F6-8859-69092606F064}" type="presParOf" srcId="{06EBC7A4-3C26-452D-9051-8BEADE3E6AA9}" destId="{94B182AF-CEBE-40E9-B4E8-965B1B8F735A}" srcOrd="0" destOrd="0" presId="urn:microsoft.com/office/officeart/2005/8/layout/list1"/>
    <dgm:cxn modelId="{BFC35E08-5B5E-4F26-B0DA-6384413BDE97}" type="presParOf" srcId="{06EBC7A4-3C26-452D-9051-8BEADE3E6AA9}" destId="{6763805A-8729-4111-B510-E9A68520974E}" srcOrd="1" destOrd="0" presId="urn:microsoft.com/office/officeart/2005/8/layout/list1"/>
    <dgm:cxn modelId="{01C7CB4B-5FB4-479E-9865-222AD872A39C}" type="presParOf" srcId="{E4B81535-B4FB-4BC1-BDDD-C7C259F27381}" destId="{A27D8EDA-D727-4A18-8D88-AE318655688F}" srcOrd="13" destOrd="0" presId="urn:microsoft.com/office/officeart/2005/8/layout/list1"/>
    <dgm:cxn modelId="{3B072BE6-8F47-416C-9D60-560CE24CC1FB}" type="presParOf" srcId="{E4B81535-B4FB-4BC1-BDDD-C7C259F27381}" destId="{6DAC1D0F-FCE2-4DF0-93F8-A5C9202E68BF}" srcOrd="14" destOrd="0" presId="urn:microsoft.com/office/officeart/2005/8/layout/list1"/>
    <dgm:cxn modelId="{0D23D3EE-9C0A-486E-998A-09BB0E0A1439}" type="presParOf" srcId="{E4B81535-B4FB-4BC1-BDDD-C7C259F27381}" destId="{F3D5A79E-1A0B-465D-A9F5-CFE24D05ECC3}" srcOrd="15" destOrd="0" presId="urn:microsoft.com/office/officeart/2005/8/layout/list1"/>
    <dgm:cxn modelId="{61A17DAF-1D62-4AC6-BEDF-3ED1172E12FB}" type="presParOf" srcId="{E4B81535-B4FB-4BC1-BDDD-C7C259F27381}" destId="{B62EF52C-CFFC-4835-A465-3A9C056D102C}" srcOrd="16" destOrd="0" presId="urn:microsoft.com/office/officeart/2005/8/layout/list1"/>
    <dgm:cxn modelId="{1EFC7849-1C82-49F8-A6C8-DCF8B4B0835B}" type="presParOf" srcId="{B62EF52C-CFFC-4835-A465-3A9C056D102C}" destId="{E3AEF8C1-6F03-48C5-B017-779081045B5F}" srcOrd="0" destOrd="0" presId="urn:microsoft.com/office/officeart/2005/8/layout/list1"/>
    <dgm:cxn modelId="{08F573D6-F553-4639-8A4D-DF2455006D44}" type="presParOf" srcId="{B62EF52C-CFFC-4835-A465-3A9C056D102C}" destId="{773A84B5-9E5F-4191-AD13-3A284BDE3375}" srcOrd="1" destOrd="0" presId="urn:microsoft.com/office/officeart/2005/8/layout/list1"/>
    <dgm:cxn modelId="{C4A10D20-47D4-4719-9BB8-EE5FF43AC8B5}" type="presParOf" srcId="{E4B81535-B4FB-4BC1-BDDD-C7C259F27381}" destId="{30329BE2-CCC6-4CB1-829D-1A21E973F403}" srcOrd="17" destOrd="0" presId="urn:microsoft.com/office/officeart/2005/8/layout/list1"/>
    <dgm:cxn modelId="{4F361BFA-A560-4E43-B6CF-E4184E5449E1}" type="presParOf" srcId="{E4B81535-B4FB-4BC1-BDDD-C7C259F27381}" destId="{75E8250A-38CB-47B4-A0B8-602D1CDC6E93}" srcOrd="18" destOrd="0" presId="urn:microsoft.com/office/officeart/2005/8/layout/list1"/>
    <dgm:cxn modelId="{F03D618A-9188-46B2-BD6F-D5EE07ADD425}" type="presParOf" srcId="{E4B81535-B4FB-4BC1-BDDD-C7C259F27381}" destId="{82E258A5-C040-4478-A387-A453394BB740}" srcOrd="19" destOrd="0" presId="urn:microsoft.com/office/officeart/2005/8/layout/list1"/>
    <dgm:cxn modelId="{A7751A8F-FE96-4F65-A93C-9E069AA0A3BC}" type="presParOf" srcId="{E4B81535-B4FB-4BC1-BDDD-C7C259F27381}" destId="{8E723BA9-B58E-434F-AFDA-72C6A4F08DF8}" srcOrd="20" destOrd="0" presId="urn:microsoft.com/office/officeart/2005/8/layout/list1"/>
    <dgm:cxn modelId="{7136350F-8310-4CDE-AC59-A92202E0E3C6}" type="presParOf" srcId="{8E723BA9-B58E-434F-AFDA-72C6A4F08DF8}" destId="{979FFCB9-1DE8-476D-9142-44B0AB1014D6}" srcOrd="0" destOrd="0" presId="urn:microsoft.com/office/officeart/2005/8/layout/list1"/>
    <dgm:cxn modelId="{04BB8B1E-35B3-4DF1-B350-66D7C4AAD2AF}" type="presParOf" srcId="{8E723BA9-B58E-434F-AFDA-72C6A4F08DF8}" destId="{E6F11234-D574-4B81-9CA9-23B4B11DB776}" srcOrd="1" destOrd="0" presId="urn:microsoft.com/office/officeart/2005/8/layout/list1"/>
    <dgm:cxn modelId="{38F448DE-04D4-404D-9D75-ABBE96C2C73A}" type="presParOf" srcId="{E4B81535-B4FB-4BC1-BDDD-C7C259F27381}" destId="{A60F6383-6932-4FC0-A38E-554804ABD5E4}" srcOrd="21" destOrd="0" presId="urn:microsoft.com/office/officeart/2005/8/layout/list1"/>
    <dgm:cxn modelId="{C8FF0BF8-593C-4430-9EE8-8CFBF1C9E65E}" type="presParOf" srcId="{E4B81535-B4FB-4BC1-BDDD-C7C259F27381}" destId="{D737B166-A687-446A-AA07-D9EF2A2345B4}" srcOrd="22" destOrd="0" presId="urn:microsoft.com/office/officeart/2005/8/layout/list1"/>
    <dgm:cxn modelId="{42F476C6-F7E3-48E9-86C6-327A70E9067A}" type="presParOf" srcId="{E4B81535-B4FB-4BC1-BDDD-C7C259F27381}" destId="{8CC9F528-4560-4BE5-AC92-1F47D49FE492}" srcOrd="23" destOrd="0" presId="urn:microsoft.com/office/officeart/2005/8/layout/list1"/>
    <dgm:cxn modelId="{281DBD98-EDCD-4F01-96B1-82264E9949FC}" type="presParOf" srcId="{E4B81535-B4FB-4BC1-BDDD-C7C259F27381}" destId="{3F1F35EB-936F-4FC0-AA22-754D68F3B7A9}" srcOrd="24" destOrd="0" presId="urn:microsoft.com/office/officeart/2005/8/layout/list1"/>
    <dgm:cxn modelId="{F43CAE17-A1AE-45F6-A48A-4D2B5BA6AB61}" type="presParOf" srcId="{3F1F35EB-936F-4FC0-AA22-754D68F3B7A9}" destId="{615E17BC-AB80-4011-B438-A81ADC42907B}" srcOrd="0" destOrd="0" presId="urn:microsoft.com/office/officeart/2005/8/layout/list1"/>
    <dgm:cxn modelId="{693CC2AF-5410-4A10-8EE0-7DA722C3F34F}" type="presParOf" srcId="{3F1F35EB-936F-4FC0-AA22-754D68F3B7A9}" destId="{CCA5F72F-2120-4CEF-9860-27CF8A23D222}" srcOrd="1" destOrd="0" presId="urn:microsoft.com/office/officeart/2005/8/layout/list1"/>
    <dgm:cxn modelId="{8C30245F-AEF9-4DC8-B618-77202D90D2A5}" type="presParOf" srcId="{E4B81535-B4FB-4BC1-BDDD-C7C259F27381}" destId="{3B31E6E5-DD15-40F9-9062-AA8A8E4D9EAE}" srcOrd="25" destOrd="0" presId="urn:microsoft.com/office/officeart/2005/8/layout/list1"/>
    <dgm:cxn modelId="{CC49A12B-735F-42C3-B07F-A831D2AEF11B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6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Internet Standards</a:t>
          </a:r>
          <a:endParaRPr lang="en-US" sz="28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49561473-11AC-4D77-B5B0-2980A5D3CF81}" type="presOf" srcId="{A196C2C1-2889-4FE9-B853-FC8AEAE9676B}" destId="{F4461CB0-7431-43A8-8CD9-ECA730381986}" srcOrd="0" destOrd="0" presId="urn:microsoft.com/office/officeart/2005/8/layout/list1"/>
    <dgm:cxn modelId="{013E9F16-8D21-4070-BC67-04A64DEA92BE}" type="presOf" srcId="{6054F030-CEDB-4659-B3C7-50BA5A88607E}" destId="{8D5832D8-2CB0-4DFE-BA56-9553B72806C5}" srcOrd="0" destOrd="0" presId="urn:microsoft.com/office/officeart/2005/8/layout/list1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E2BF5E23-5E93-4EC2-9BD6-DE69CBC10AAB}" type="presOf" srcId="{6054F030-CEDB-4659-B3C7-50BA5A88607E}" destId="{768C7308-C8B2-49F5-B76E-967FBB38492B}" srcOrd="1" destOrd="0" presId="urn:microsoft.com/office/officeart/2005/8/layout/list1"/>
    <dgm:cxn modelId="{69C98B2F-ED8F-4A4B-BE72-B48DC4D57B41}" type="presOf" srcId="{AAD36245-CEE0-44E3-9634-33AA55B8BBE8}" destId="{0B0A0F36-7979-4FB8-83DE-8E48AF86F5C5}" srcOrd="0" destOrd="0" presId="urn:microsoft.com/office/officeart/2005/8/layout/list1"/>
    <dgm:cxn modelId="{72E64AFC-4C65-4D61-AFC2-7F65A864C5EA}" type="presOf" srcId="{AAD36245-CEE0-44E3-9634-33AA55B8BBE8}" destId="{7137C362-054C-4FFC-9AEB-3735734DB0E2}" srcOrd="1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916F163C-F27D-4039-BB7D-E1FACF784F3B}" type="presOf" srcId="{3CBFA8B8-F541-460A-9A9E-67F10BD88A2A}" destId="{E3AEF8C1-6F03-48C5-B017-779081045B5F}" srcOrd="0" destOrd="0" presId="urn:microsoft.com/office/officeart/2005/8/layout/list1"/>
    <dgm:cxn modelId="{DC408D6E-C125-4805-816F-B9553795057F}" type="presOf" srcId="{398E24A3-1EDD-4059-8C2A-F57DFDDDED4F}" destId="{615E17BC-AB80-4011-B438-A81ADC42907B}" srcOrd="0" destOrd="0" presId="urn:microsoft.com/office/officeart/2005/8/layout/list1"/>
    <dgm:cxn modelId="{27C351E6-C5FA-46F8-9773-61E0B0CCC4D6}" type="presOf" srcId="{28B31CAE-87C5-4090-812E-9A0B4276CD45}" destId="{979FFCB9-1DE8-476D-9142-44B0AB1014D6}" srcOrd="0" destOrd="0" presId="urn:microsoft.com/office/officeart/2005/8/layout/list1"/>
    <dgm:cxn modelId="{5F6BAECE-2E7A-4A07-91E0-EDB4465F44A6}" type="presOf" srcId="{D8FC7E7B-CCC6-48BD-BB02-10C7CB12E483}" destId="{94B182AF-CEBE-40E9-B4E8-965B1B8F735A}" srcOrd="0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C07AA498-DDCE-4731-A859-96B03AB0D58D}" type="presOf" srcId="{28B31CAE-87C5-4090-812E-9A0B4276CD45}" destId="{E6F11234-D574-4B81-9CA9-23B4B11DB776}" srcOrd="1" destOrd="0" presId="urn:microsoft.com/office/officeart/2005/8/layout/list1"/>
    <dgm:cxn modelId="{B6F5981D-230E-4EEA-8C1D-D630B66DE636}" type="presOf" srcId="{3CBFA8B8-F541-460A-9A9E-67F10BD88A2A}" destId="{773A84B5-9E5F-4191-AD13-3A284BDE3375}" srcOrd="1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3A1F723A-486D-42A6-83DD-72F571EAA168}" type="presOf" srcId="{398E24A3-1EDD-4059-8C2A-F57DFDDDED4F}" destId="{CCA5F72F-2120-4CEF-9860-27CF8A23D222}" srcOrd="1" destOrd="0" presId="urn:microsoft.com/office/officeart/2005/8/layout/list1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D4BA7B4D-1476-4205-A119-7DB8502FAF90}" type="presOf" srcId="{A196C2C1-2889-4FE9-B853-FC8AEAE9676B}" destId="{547D77ED-9C4F-487B-A87F-CEFC28FB6715}" srcOrd="1" destOrd="0" presId="urn:microsoft.com/office/officeart/2005/8/layout/list1"/>
    <dgm:cxn modelId="{11C0550C-BC71-41ED-BBA3-55A2666132AC}" type="presOf" srcId="{D32F31E5-01F4-48F3-B600-9F3D618F2859}" destId="{E4B81535-B4FB-4BC1-BDDD-C7C259F27381}" srcOrd="0" destOrd="0" presId="urn:microsoft.com/office/officeart/2005/8/layout/list1"/>
    <dgm:cxn modelId="{8025C44C-3A83-4880-939B-E6B53AD1F8FC}" type="presOf" srcId="{D8FC7E7B-CCC6-48BD-BB02-10C7CB12E483}" destId="{6763805A-8729-4111-B510-E9A68520974E}" srcOrd="1" destOrd="0" presId="urn:microsoft.com/office/officeart/2005/8/layout/list1"/>
    <dgm:cxn modelId="{FE92DCFB-AEB2-478A-BEB4-954398AE99DA}" type="presParOf" srcId="{E4B81535-B4FB-4BC1-BDDD-C7C259F27381}" destId="{844CD4F1-4A22-4280-92C1-12E9F09F51D0}" srcOrd="0" destOrd="0" presId="urn:microsoft.com/office/officeart/2005/8/layout/list1"/>
    <dgm:cxn modelId="{019EF67C-B160-49A6-9CAE-CEBC9782575F}" type="presParOf" srcId="{844CD4F1-4A22-4280-92C1-12E9F09F51D0}" destId="{F4461CB0-7431-43A8-8CD9-ECA730381986}" srcOrd="0" destOrd="0" presId="urn:microsoft.com/office/officeart/2005/8/layout/list1"/>
    <dgm:cxn modelId="{B3B389BB-54C5-4D6F-A5EE-7FECAA113748}" type="presParOf" srcId="{844CD4F1-4A22-4280-92C1-12E9F09F51D0}" destId="{547D77ED-9C4F-487B-A87F-CEFC28FB6715}" srcOrd="1" destOrd="0" presId="urn:microsoft.com/office/officeart/2005/8/layout/list1"/>
    <dgm:cxn modelId="{88DF28C8-5732-403E-9F44-F1097C121728}" type="presParOf" srcId="{E4B81535-B4FB-4BC1-BDDD-C7C259F27381}" destId="{DFEF4B99-059F-408E-BCE1-F733B121D348}" srcOrd="1" destOrd="0" presId="urn:microsoft.com/office/officeart/2005/8/layout/list1"/>
    <dgm:cxn modelId="{4E8859EC-A0AF-429B-93FE-6597ADDDFC68}" type="presParOf" srcId="{E4B81535-B4FB-4BC1-BDDD-C7C259F27381}" destId="{DBD94A6D-9687-4F3B-9019-D18AA1AE2D49}" srcOrd="2" destOrd="0" presId="urn:microsoft.com/office/officeart/2005/8/layout/list1"/>
    <dgm:cxn modelId="{B7C767AB-4812-4D69-96F0-4A36940FD0CE}" type="presParOf" srcId="{E4B81535-B4FB-4BC1-BDDD-C7C259F27381}" destId="{3A08C326-45A3-468C-ACC5-51ED2D17BCC6}" srcOrd="3" destOrd="0" presId="urn:microsoft.com/office/officeart/2005/8/layout/list1"/>
    <dgm:cxn modelId="{6B0D36E5-EE7E-479D-ABA2-32F10CECFD52}" type="presParOf" srcId="{E4B81535-B4FB-4BC1-BDDD-C7C259F27381}" destId="{7E16BBB1-89AD-4902-9962-F578933D1868}" srcOrd="4" destOrd="0" presId="urn:microsoft.com/office/officeart/2005/8/layout/list1"/>
    <dgm:cxn modelId="{DBCC2421-F157-4159-89C5-CF148303DAB0}" type="presParOf" srcId="{7E16BBB1-89AD-4902-9962-F578933D1868}" destId="{0B0A0F36-7979-4FB8-83DE-8E48AF86F5C5}" srcOrd="0" destOrd="0" presId="urn:microsoft.com/office/officeart/2005/8/layout/list1"/>
    <dgm:cxn modelId="{98DF53F5-5DDC-4293-A92B-FD4257190857}" type="presParOf" srcId="{7E16BBB1-89AD-4902-9962-F578933D1868}" destId="{7137C362-054C-4FFC-9AEB-3735734DB0E2}" srcOrd="1" destOrd="0" presId="urn:microsoft.com/office/officeart/2005/8/layout/list1"/>
    <dgm:cxn modelId="{47F92026-FF24-4D09-A485-6D46DD3E888F}" type="presParOf" srcId="{E4B81535-B4FB-4BC1-BDDD-C7C259F27381}" destId="{F2F4E303-8FE0-443A-8A46-E7D40066846B}" srcOrd="5" destOrd="0" presId="urn:microsoft.com/office/officeart/2005/8/layout/list1"/>
    <dgm:cxn modelId="{FCA27B19-8688-4FDE-A68D-F6400EA25986}" type="presParOf" srcId="{E4B81535-B4FB-4BC1-BDDD-C7C259F27381}" destId="{FC850F93-4B94-4743-9D1E-80121A241353}" srcOrd="6" destOrd="0" presId="urn:microsoft.com/office/officeart/2005/8/layout/list1"/>
    <dgm:cxn modelId="{C8372181-B17A-4B31-A64F-4379407D0BDA}" type="presParOf" srcId="{E4B81535-B4FB-4BC1-BDDD-C7C259F27381}" destId="{A965C5AD-EF81-491E-86B2-7369415B2395}" srcOrd="7" destOrd="0" presId="urn:microsoft.com/office/officeart/2005/8/layout/list1"/>
    <dgm:cxn modelId="{73E05A39-9AB2-43B5-AF3D-318259BE226A}" type="presParOf" srcId="{E4B81535-B4FB-4BC1-BDDD-C7C259F27381}" destId="{10E538EB-E000-48A6-A9EC-FDCEE0A00B5D}" srcOrd="8" destOrd="0" presId="urn:microsoft.com/office/officeart/2005/8/layout/list1"/>
    <dgm:cxn modelId="{718BC75A-B254-43AA-895E-008BDF4435CA}" type="presParOf" srcId="{10E538EB-E000-48A6-A9EC-FDCEE0A00B5D}" destId="{8D5832D8-2CB0-4DFE-BA56-9553B72806C5}" srcOrd="0" destOrd="0" presId="urn:microsoft.com/office/officeart/2005/8/layout/list1"/>
    <dgm:cxn modelId="{4F58E07D-A45C-4857-B6A5-D5DB83B57EB1}" type="presParOf" srcId="{10E538EB-E000-48A6-A9EC-FDCEE0A00B5D}" destId="{768C7308-C8B2-49F5-B76E-967FBB38492B}" srcOrd="1" destOrd="0" presId="urn:microsoft.com/office/officeart/2005/8/layout/list1"/>
    <dgm:cxn modelId="{F9A859E9-E877-4EB8-8A7B-C2A7160E2739}" type="presParOf" srcId="{E4B81535-B4FB-4BC1-BDDD-C7C259F27381}" destId="{F7B65BD0-D765-4603-8D4D-E2DF7974EA86}" srcOrd="9" destOrd="0" presId="urn:microsoft.com/office/officeart/2005/8/layout/list1"/>
    <dgm:cxn modelId="{845E99AE-0B3D-4785-BDEF-5D73FB069084}" type="presParOf" srcId="{E4B81535-B4FB-4BC1-BDDD-C7C259F27381}" destId="{DEAE5249-7FF4-40D2-B9BF-C7A9C45E457A}" srcOrd="10" destOrd="0" presId="urn:microsoft.com/office/officeart/2005/8/layout/list1"/>
    <dgm:cxn modelId="{39578A14-692B-4912-9245-51BA010EA3B8}" type="presParOf" srcId="{E4B81535-B4FB-4BC1-BDDD-C7C259F27381}" destId="{F4EE0E19-E4DD-4238-A375-98892239FBBD}" srcOrd="11" destOrd="0" presId="urn:microsoft.com/office/officeart/2005/8/layout/list1"/>
    <dgm:cxn modelId="{73B94F7A-876B-440B-A13D-61F873E8D2FF}" type="presParOf" srcId="{E4B81535-B4FB-4BC1-BDDD-C7C259F27381}" destId="{06EBC7A4-3C26-452D-9051-8BEADE3E6AA9}" srcOrd="12" destOrd="0" presId="urn:microsoft.com/office/officeart/2005/8/layout/list1"/>
    <dgm:cxn modelId="{BC05476A-700E-402B-AE51-2C9DDB1F861A}" type="presParOf" srcId="{06EBC7A4-3C26-452D-9051-8BEADE3E6AA9}" destId="{94B182AF-CEBE-40E9-B4E8-965B1B8F735A}" srcOrd="0" destOrd="0" presId="urn:microsoft.com/office/officeart/2005/8/layout/list1"/>
    <dgm:cxn modelId="{9417C175-9C37-440E-934A-A38E1812BC84}" type="presParOf" srcId="{06EBC7A4-3C26-452D-9051-8BEADE3E6AA9}" destId="{6763805A-8729-4111-B510-E9A68520974E}" srcOrd="1" destOrd="0" presId="urn:microsoft.com/office/officeart/2005/8/layout/list1"/>
    <dgm:cxn modelId="{6A9DCC9B-0F13-4BA1-B74E-33625F999BA2}" type="presParOf" srcId="{E4B81535-B4FB-4BC1-BDDD-C7C259F27381}" destId="{A27D8EDA-D727-4A18-8D88-AE318655688F}" srcOrd="13" destOrd="0" presId="urn:microsoft.com/office/officeart/2005/8/layout/list1"/>
    <dgm:cxn modelId="{65557C13-71BD-41B8-B98C-0FC52D15F791}" type="presParOf" srcId="{E4B81535-B4FB-4BC1-BDDD-C7C259F27381}" destId="{6DAC1D0F-FCE2-4DF0-93F8-A5C9202E68BF}" srcOrd="14" destOrd="0" presId="urn:microsoft.com/office/officeart/2005/8/layout/list1"/>
    <dgm:cxn modelId="{92FCA181-ED68-4134-B581-21A513F32CBF}" type="presParOf" srcId="{E4B81535-B4FB-4BC1-BDDD-C7C259F27381}" destId="{F3D5A79E-1A0B-465D-A9F5-CFE24D05ECC3}" srcOrd="15" destOrd="0" presId="urn:microsoft.com/office/officeart/2005/8/layout/list1"/>
    <dgm:cxn modelId="{928A43CB-888C-4192-8D7B-7F2E1ACAFD0C}" type="presParOf" srcId="{E4B81535-B4FB-4BC1-BDDD-C7C259F27381}" destId="{B62EF52C-CFFC-4835-A465-3A9C056D102C}" srcOrd="16" destOrd="0" presId="urn:microsoft.com/office/officeart/2005/8/layout/list1"/>
    <dgm:cxn modelId="{110823BC-2158-4B54-B6D1-9138A05E1DD6}" type="presParOf" srcId="{B62EF52C-CFFC-4835-A465-3A9C056D102C}" destId="{E3AEF8C1-6F03-48C5-B017-779081045B5F}" srcOrd="0" destOrd="0" presId="urn:microsoft.com/office/officeart/2005/8/layout/list1"/>
    <dgm:cxn modelId="{401F40D6-F9A1-43C8-800D-A124FDEC1FE5}" type="presParOf" srcId="{B62EF52C-CFFC-4835-A465-3A9C056D102C}" destId="{773A84B5-9E5F-4191-AD13-3A284BDE3375}" srcOrd="1" destOrd="0" presId="urn:microsoft.com/office/officeart/2005/8/layout/list1"/>
    <dgm:cxn modelId="{90F302B7-FEFE-4B4C-B915-02E638DD6E2D}" type="presParOf" srcId="{E4B81535-B4FB-4BC1-BDDD-C7C259F27381}" destId="{30329BE2-CCC6-4CB1-829D-1A21E973F403}" srcOrd="17" destOrd="0" presId="urn:microsoft.com/office/officeart/2005/8/layout/list1"/>
    <dgm:cxn modelId="{0DC38644-3011-4B48-94D7-F8BC14B470A1}" type="presParOf" srcId="{E4B81535-B4FB-4BC1-BDDD-C7C259F27381}" destId="{75E8250A-38CB-47B4-A0B8-602D1CDC6E93}" srcOrd="18" destOrd="0" presId="urn:microsoft.com/office/officeart/2005/8/layout/list1"/>
    <dgm:cxn modelId="{A9950926-2B26-49E2-AE79-C5EC903157F6}" type="presParOf" srcId="{E4B81535-B4FB-4BC1-BDDD-C7C259F27381}" destId="{82E258A5-C040-4478-A387-A453394BB740}" srcOrd="19" destOrd="0" presId="urn:microsoft.com/office/officeart/2005/8/layout/list1"/>
    <dgm:cxn modelId="{121CECDC-51B5-406F-9275-07187E1FCEEC}" type="presParOf" srcId="{E4B81535-B4FB-4BC1-BDDD-C7C259F27381}" destId="{8E723BA9-B58E-434F-AFDA-72C6A4F08DF8}" srcOrd="20" destOrd="0" presId="urn:microsoft.com/office/officeart/2005/8/layout/list1"/>
    <dgm:cxn modelId="{3C16F7F8-FDDA-4605-A796-0680FF6C3A65}" type="presParOf" srcId="{8E723BA9-B58E-434F-AFDA-72C6A4F08DF8}" destId="{979FFCB9-1DE8-476D-9142-44B0AB1014D6}" srcOrd="0" destOrd="0" presId="urn:microsoft.com/office/officeart/2005/8/layout/list1"/>
    <dgm:cxn modelId="{85867B72-56F3-46FF-A829-D041D28D0F5A}" type="presParOf" srcId="{8E723BA9-B58E-434F-AFDA-72C6A4F08DF8}" destId="{E6F11234-D574-4B81-9CA9-23B4B11DB776}" srcOrd="1" destOrd="0" presId="urn:microsoft.com/office/officeart/2005/8/layout/list1"/>
    <dgm:cxn modelId="{C3EA0EA1-02AE-43B2-8952-8DA610E1CA74}" type="presParOf" srcId="{E4B81535-B4FB-4BC1-BDDD-C7C259F27381}" destId="{A60F6383-6932-4FC0-A38E-554804ABD5E4}" srcOrd="21" destOrd="0" presId="urn:microsoft.com/office/officeart/2005/8/layout/list1"/>
    <dgm:cxn modelId="{42809CF0-2F2D-48DB-A8A5-95C21C4B4284}" type="presParOf" srcId="{E4B81535-B4FB-4BC1-BDDD-C7C259F27381}" destId="{D737B166-A687-446A-AA07-D9EF2A2345B4}" srcOrd="22" destOrd="0" presId="urn:microsoft.com/office/officeart/2005/8/layout/list1"/>
    <dgm:cxn modelId="{79C973BF-454E-42AE-8A85-BA8E7D9EFA8F}" type="presParOf" srcId="{E4B81535-B4FB-4BC1-BDDD-C7C259F27381}" destId="{8CC9F528-4560-4BE5-AC92-1F47D49FE492}" srcOrd="23" destOrd="0" presId="urn:microsoft.com/office/officeart/2005/8/layout/list1"/>
    <dgm:cxn modelId="{8A2EA03E-98F1-40C2-B655-329CFEEAE1EE}" type="presParOf" srcId="{E4B81535-B4FB-4BC1-BDDD-C7C259F27381}" destId="{3F1F35EB-936F-4FC0-AA22-754D68F3B7A9}" srcOrd="24" destOrd="0" presId="urn:microsoft.com/office/officeart/2005/8/layout/list1"/>
    <dgm:cxn modelId="{81AED076-5888-4DFF-BE33-4AEC27C25D81}" type="presParOf" srcId="{3F1F35EB-936F-4FC0-AA22-754D68F3B7A9}" destId="{615E17BC-AB80-4011-B438-A81ADC42907B}" srcOrd="0" destOrd="0" presId="urn:microsoft.com/office/officeart/2005/8/layout/list1"/>
    <dgm:cxn modelId="{707345DA-31E7-4DCE-ACDF-1C5B978BE0A0}" type="presParOf" srcId="{3F1F35EB-936F-4FC0-AA22-754D68F3B7A9}" destId="{CCA5F72F-2120-4CEF-9860-27CF8A23D222}" srcOrd="1" destOrd="0" presId="urn:microsoft.com/office/officeart/2005/8/layout/list1"/>
    <dgm:cxn modelId="{FEC8A101-AA06-4E93-B810-8FEFDB1AF074}" type="presParOf" srcId="{E4B81535-B4FB-4BC1-BDDD-C7C259F27381}" destId="{3B31E6E5-DD15-40F9-9062-AA8A8E4D9EAE}" srcOrd="25" destOrd="0" presId="urn:microsoft.com/office/officeart/2005/8/layout/list1"/>
    <dgm:cxn modelId="{AC6FC35F-2325-4280-A7A6-33ABE408838F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7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dirty="0" smtClean="0"/>
            <a:t>A Small Home Network</a:t>
          </a:r>
          <a:endParaRPr lang="en-US" sz="28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A26A9D10-AFD5-461E-A071-948941DAE578}" type="presOf" srcId="{6054F030-CEDB-4659-B3C7-50BA5A88607E}" destId="{8D5832D8-2CB0-4DFE-BA56-9553B72806C5}" srcOrd="0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B3A561EE-0832-460E-9B19-2CBAA3D423F9}" type="presOf" srcId="{D32F31E5-01F4-48F3-B600-9F3D618F2859}" destId="{E4B81535-B4FB-4BC1-BDDD-C7C259F27381}" srcOrd="0" destOrd="0" presId="urn:microsoft.com/office/officeart/2005/8/layout/list1"/>
    <dgm:cxn modelId="{D557C55E-E091-4483-A67A-5D9D6B1AED53}" type="presOf" srcId="{6054F030-CEDB-4659-B3C7-50BA5A88607E}" destId="{768C7308-C8B2-49F5-B76E-967FBB38492B}" srcOrd="1" destOrd="0" presId="urn:microsoft.com/office/officeart/2005/8/layout/list1"/>
    <dgm:cxn modelId="{916DA29D-5CAF-437A-BE7B-CB9D81F1FC91}" type="presOf" srcId="{3CBFA8B8-F541-460A-9A9E-67F10BD88A2A}" destId="{E3AEF8C1-6F03-48C5-B017-779081045B5F}" srcOrd="0" destOrd="0" presId="urn:microsoft.com/office/officeart/2005/8/layout/list1"/>
    <dgm:cxn modelId="{F7C92A77-C9E7-4966-A86D-042D0DD0B70A}" type="presOf" srcId="{AAD36245-CEE0-44E3-9634-33AA55B8BBE8}" destId="{0B0A0F36-7979-4FB8-83DE-8E48AF86F5C5}" srcOrd="0" destOrd="0" presId="urn:microsoft.com/office/officeart/2005/8/layout/list1"/>
    <dgm:cxn modelId="{610DD14A-A6FF-46EB-8D0E-EF204FD9D8A0}" type="presOf" srcId="{398E24A3-1EDD-4059-8C2A-F57DFDDDED4F}" destId="{615E17BC-AB80-4011-B438-A81ADC42907B}" srcOrd="0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9BD234F8-FA84-4193-B5E3-70E2AF879914}" type="presOf" srcId="{D8FC7E7B-CCC6-48BD-BB02-10C7CB12E483}" destId="{6763805A-8729-4111-B510-E9A68520974E}" srcOrd="1" destOrd="0" presId="urn:microsoft.com/office/officeart/2005/8/layout/list1"/>
    <dgm:cxn modelId="{35CD3F62-BB7F-4FF9-A18B-0B65E7FE8220}" type="presOf" srcId="{A196C2C1-2889-4FE9-B853-FC8AEAE9676B}" destId="{F4461CB0-7431-43A8-8CD9-ECA730381986}" srcOrd="0" destOrd="0" presId="urn:microsoft.com/office/officeart/2005/8/layout/list1"/>
    <dgm:cxn modelId="{A8CF4460-E465-4707-8C16-FF26625ED034}" type="presOf" srcId="{28B31CAE-87C5-4090-812E-9A0B4276CD45}" destId="{979FFCB9-1DE8-476D-9142-44B0AB1014D6}" srcOrd="0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17CF011C-BEDD-4FA9-B99D-095E9F870909}" type="presOf" srcId="{398E24A3-1EDD-4059-8C2A-F57DFDDDED4F}" destId="{CCA5F72F-2120-4CEF-9860-27CF8A23D222}" srcOrd="1" destOrd="0" presId="urn:microsoft.com/office/officeart/2005/8/layout/list1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AD949082-8BE8-48AD-A83D-33E02BF5A381}" type="presOf" srcId="{A196C2C1-2889-4FE9-B853-FC8AEAE9676B}" destId="{547D77ED-9C4F-487B-A87F-CEFC28FB6715}" srcOrd="1" destOrd="0" presId="urn:microsoft.com/office/officeart/2005/8/layout/list1"/>
    <dgm:cxn modelId="{E84B76B6-DA60-4F40-87BC-D56AA4025BD9}" type="presOf" srcId="{AAD36245-CEE0-44E3-9634-33AA55B8BBE8}" destId="{7137C362-054C-4FFC-9AEB-3735734DB0E2}" srcOrd="1" destOrd="0" presId="urn:microsoft.com/office/officeart/2005/8/layout/list1"/>
    <dgm:cxn modelId="{0E414CFB-F710-4B9D-8221-FF32B71C3316}" type="presOf" srcId="{3CBFA8B8-F541-460A-9A9E-67F10BD88A2A}" destId="{773A84B5-9E5F-4191-AD13-3A284BDE3375}" srcOrd="1" destOrd="0" presId="urn:microsoft.com/office/officeart/2005/8/layout/list1"/>
    <dgm:cxn modelId="{2670D857-7781-4B06-81E1-C33EC87A13AB}" type="presOf" srcId="{28B31CAE-87C5-4090-812E-9A0B4276CD45}" destId="{E6F11234-D574-4B81-9CA9-23B4B11DB776}" srcOrd="1" destOrd="0" presId="urn:microsoft.com/office/officeart/2005/8/layout/list1"/>
    <dgm:cxn modelId="{C4F25A98-CA94-44E5-BD79-E444350D4694}" type="presOf" srcId="{D8FC7E7B-CCC6-48BD-BB02-10C7CB12E483}" destId="{94B182AF-CEBE-40E9-B4E8-965B1B8F735A}" srcOrd="0" destOrd="0" presId="urn:microsoft.com/office/officeart/2005/8/layout/list1"/>
    <dgm:cxn modelId="{1C1EF3A4-4E12-403F-A5FB-2C269B592570}" type="presParOf" srcId="{E4B81535-B4FB-4BC1-BDDD-C7C259F27381}" destId="{844CD4F1-4A22-4280-92C1-12E9F09F51D0}" srcOrd="0" destOrd="0" presId="urn:microsoft.com/office/officeart/2005/8/layout/list1"/>
    <dgm:cxn modelId="{987AD4B5-98F3-453B-82B7-81FE4321550D}" type="presParOf" srcId="{844CD4F1-4A22-4280-92C1-12E9F09F51D0}" destId="{F4461CB0-7431-43A8-8CD9-ECA730381986}" srcOrd="0" destOrd="0" presId="urn:microsoft.com/office/officeart/2005/8/layout/list1"/>
    <dgm:cxn modelId="{88EC9247-8B98-4AA4-9CBB-2611A9FBAF6A}" type="presParOf" srcId="{844CD4F1-4A22-4280-92C1-12E9F09F51D0}" destId="{547D77ED-9C4F-487B-A87F-CEFC28FB6715}" srcOrd="1" destOrd="0" presId="urn:microsoft.com/office/officeart/2005/8/layout/list1"/>
    <dgm:cxn modelId="{430B66C7-0A06-482B-9DD3-6F1EA0285A7B}" type="presParOf" srcId="{E4B81535-B4FB-4BC1-BDDD-C7C259F27381}" destId="{DFEF4B99-059F-408E-BCE1-F733B121D348}" srcOrd="1" destOrd="0" presId="urn:microsoft.com/office/officeart/2005/8/layout/list1"/>
    <dgm:cxn modelId="{A3D23D01-B6EC-4B75-847C-BE80E66BF0DD}" type="presParOf" srcId="{E4B81535-B4FB-4BC1-BDDD-C7C259F27381}" destId="{DBD94A6D-9687-4F3B-9019-D18AA1AE2D49}" srcOrd="2" destOrd="0" presId="urn:microsoft.com/office/officeart/2005/8/layout/list1"/>
    <dgm:cxn modelId="{96BD71B4-E249-4E57-BA04-9B2E3D4FAAEB}" type="presParOf" srcId="{E4B81535-B4FB-4BC1-BDDD-C7C259F27381}" destId="{3A08C326-45A3-468C-ACC5-51ED2D17BCC6}" srcOrd="3" destOrd="0" presId="urn:microsoft.com/office/officeart/2005/8/layout/list1"/>
    <dgm:cxn modelId="{56BEBA8F-8266-4314-978D-781D359E3FF3}" type="presParOf" srcId="{E4B81535-B4FB-4BC1-BDDD-C7C259F27381}" destId="{7E16BBB1-89AD-4902-9962-F578933D1868}" srcOrd="4" destOrd="0" presId="urn:microsoft.com/office/officeart/2005/8/layout/list1"/>
    <dgm:cxn modelId="{C2305861-CA46-4C8C-B92A-3246D8F97489}" type="presParOf" srcId="{7E16BBB1-89AD-4902-9962-F578933D1868}" destId="{0B0A0F36-7979-4FB8-83DE-8E48AF86F5C5}" srcOrd="0" destOrd="0" presId="urn:microsoft.com/office/officeart/2005/8/layout/list1"/>
    <dgm:cxn modelId="{1DE36ABF-ABDF-40C4-A4E3-36549F0D1AE9}" type="presParOf" srcId="{7E16BBB1-89AD-4902-9962-F578933D1868}" destId="{7137C362-054C-4FFC-9AEB-3735734DB0E2}" srcOrd="1" destOrd="0" presId="urn:microsoft.com/office/officeart/2005/8/layout/list1"/>
    <dgm:cxn modelId="{C73E006B-AB47-4FBB-8000-2FE8E2707DC5}" type="presParOf" srcId="{E4B81535-B4FB-4BC1-BDDD-C7C259F27381}" destId="{F2F4E303-8FE0-443A-8A46-E7D40066846B}" srcOrd="5" destOrd="0" presId="urn:microsoft.com/office/officeart/2005/8/layout/list1"/>
    <dgm:cxn modelId="{6DC00358-203E-4BE4-A0E8-EE13C629F4D0}" type="presParOf" srcId="{E4B81535-B4FB-4BC1-BDDD-C7C259F27381}" destId="{FC850F93-4B94-4743-9D1E-80121A241353}" srcOrd="6" destOrd="0" presId="urn:microsoft.com/office/officeart/2005/8/layout/list1"/>
    <dgm:cxn modelId="{5DA43711-C59A-4DFF-8052-8820D22F911B}" type="presParOf" srcId="{E4B81535-B4FB-4BC1-BDDD-C7C259F27381}" destId="{A965C5AD-EF81-491E-86B2-7369415B2395}" srcOrd="7" destOrd="0" presId="urn:microsoft.com/office/officeart/2005/8/layout/list1"/>
    <dgm:cxn modelId="{C3E7E3A8-2100-4500-BF2E-F5F9D0F0864D}" type="presParOf" srcId="{E4B81535-B4FB-4BC1-BDDD-C7C259F27381}" destId="{10E538EB-E000-48A6-A9EC-FDCEE0A00B5D}" srcOrd="8" destOrd="0" presId="urn:microsoft.com/office/officeart/2005/8/layout/list1"/>
    <dgm:cxn modelId="{F9BE3745-81AC-439C-8528-4F439C1187E8}" type="presParOf" srcId="{10E538EB-E000-48A6-A9EC-FDCEE0A00B5D}" destId="{8D5832D8-2CB0-4DFE-BA56-9553B72806C5}" srcOrd="0" destOrd="0" presId="urn:microsoft.com/office/officeart/2005/8/layout/list1"/>
    <dgm:cxn modelId="{8935A4E2-6875-49D0-8DBA-4FE9F73B8C15}" type="presParOf" srcId="{10E538EB-E000-48A6-A9EC-FDCEE0A00B5D}" destId="{768C7308-C8B2-49F5-B76E-967FBB38492B}" srcOrd="1" destOrd="0" presId="urn:microsoft.com/office/officeart/2005/8/layout/list1"/>
    <dgm:cxn modelId="{931AB09B-AABF-42F7-88A2-FFB32E0609E2}" type="presParOf" srcId="{E4B81535-B4FB-4BC1-BDDD-C7C259F27381}" destId="{F7B65BD0-D765-4603-8D4D-E2DF7974EA86}" srcOrd="9" destOrd="0" presId="urn:microsoft.com/office/officeart/2005/8/layout/list1"/>
    <dgm:cxn modelId="{95147160-0BF3-4D8E-9D3E-74AFD0012957}" type="presParOf" srcId="{E4B81535-B4FB-4BC1-BDDD-C7C259F27381}" destId="{DEAE5249-7FF4-40D2-B9BF-C7A9C45E457A}" srcOrd="10" destOrd="0" presId="urn:microsoft.com/office/officeart/2005/8/layout/list1"/>
    <dgm:cxn modelId="{A98C1AD4-A491-43B9-A3BF-5CDA2D7ED235}" type="presParOf" srcId="{E4B81535-B4FB-4BC1-BDDD-C7C259F27381}" destId="{F4EE0E19-E4DD-4238-A375-98892239FBBD}" srcOrd="11" destOrd="0" presId="urn:microsoft.com/office/officeart/2005/8/layout/list1"/>
    <dgm:cxn modelId="{64132A08-0343-4A87-B2C4-C43EA6BFCAE6}" type="presParOf" srcId="{E4B81535-B4FB-4BC1-BDDD-C7C259F27381}" destId="{06EBC7A4-3C26-452D-9051-8BEADE3E6AA9}" srcOrd="12" destOrd="0" presId="urn:microsoft.com/office/officeart/2005/8/layout/list1"/>
    <dgm:cxn modelId="{922576E5-26EE-4005-A290-602A9971D34F}" type="presParOf" srcId="{06EBC7A4-3C26-452D-9051-8BEADE3E6AA9}" destId="{94B182AF-CEBE-40E9-B4E8-965B1B8F735A}" srcOrd="0" destOrd="0" presId="urn:microsoft.com/office/officeart/2005/8/layout/list1"/>
    <dgm:cxn modelId="{FA81519C-E094-435F-9F68-60F64F00FB3D}" type="presParOf" srcId="{06EBC7A4-3C26-452D-9051-8BEADE3E6AA9}" destId="{6763805A-8729-4111-B510-E9A68520974E}" srcOrd="1" destOrd="0" presId="urn:microsoft.com/office/officeart/2005/8/layout/list1"/>
    <dgm:cxn modelId="{A8010A6A-00DD-484F-8CAF-D84F9900897F}" type="presParOf" srcId="{E4B81535-B4FB-4BC1-BDDD-C7C259F27381}" destId="{A27D8EDA-D727-4A18-8D88-AE318655688F}" srcOrd="13" destOrd="0" presId="urn:microsoft.com/office/officeart/2005/8/layout/list1"/>
    <dgm:cxn modelId="{172CEA73-7801-4D69-ABC1-0A5BDF073961}" type="presParOf" srcId="{E4B81535-B4FB-4BC1-BDDD-C7C259F27381}" destId="{6DAC1D0F-FCE2-4DF0-93F8-A5C9202E68BF}" srcOrd="14" destOrd="0" presId="urn:microsoft.com/office/officeart/2005/8/layout/list1"/>
    <dgm:cxn modelId="{9254A599-B81F-4BFE-8D3E-42C157C6E6EB}" type="presParOf" srcId="{E4B81535-B4FB-4BC1-BDDD-C7C259F27381}" destId="{F3D5A79E-1A0B-465D-A9F5-CFE24D05ECC3}" srcOrd="15" destOrd="0" presId="urn:microsoft.com/office/officeart/2005/8/layout/list1"/>
    <dgm:cxn modelId="{4B5F6382-694F-4BFE-8E03-124F075B8892}" type="presParOf" srcId="{E4B81535-B4FB-4BC1-BDDD-C7C259F27381}" destId="{B62EF52C-CFFC-4835-A465-3A9C056D102C}" srcOrd="16" destOrd="0" presId="urn:microsoft.com/office/officeart/2005/8/layout/list1"/>
    <dgm:cxn modelId="{058E0CEE-52EA-4BA5-A061-5A889D33BA6E}" type="presParOf" srcId="{B62EF52C-CFFC-4835-A465-3A9C056D102C}" destId="{E3AEF8C1-6F03-48C5-B017-779081045B5F}" srcOrd="0" destOrd="0" presId="urn:microsoft.com/office/officeart/2005/8/layout/list1"/>
    <dgm:cxn modelId="{AB41FC4C-5041-4517-9548-D739770045A6}" type="presParOf" srcId="{B62EF52C-CFFC-4835-A465-3A9C056D102C}" destId="{773A84B5-9E5F-4191-AD13-3A284BDE3375}" srcOrd="1" destOrd="0" presId="urn:microsoft.com/office/officeart/2005/8/layout/list1"/>
    <dgm:cxn modelId="{B01C170F-6CA5-4392-ABA3-9FE36312741F}" type="presParOf" srcId="{E4B81535-B4FB-4BC1-BDDD-C7C259F27381}" destId="{30329BE2-CCC6-4CB1-829D-1A21E973F403}" srcOrd="17" destOrd="0" presId="urn:microsoft.com/office/officeart/2005/8/layout/list1"/>
    <dgm:cxn modelId="{E460D3D4-2AD3-4B2F-A5E6-FC5D50A116C1}" type="presParOf" srcId="{E4B81535-B4FB-4BC1-BDDD-C7C259F27381}" destId="{75E8250A-38CB-47B4-A0B8-602D1CDC6E93}" srcOrd="18" destOrd="0" presId="urn:microsoft.com/office/officeart/2005/8/layout/list1"/>
    <dgm:cxn modelId="{BE265934-A26E-4BCC-A951-1A0484B60276}" type="presParOf" srcId="{E4B81535-B4FB-4BC1-BDDD-C7C259F27381}" destId="{82E258A5-C040-4478-A387-A453394BB740}" srcOrd="19" destOrd="0" presId="urn:microsoft.com/office/officeart/2005/8/layout/list1"/>
    <dgm:cxn modelId="{D39982EB-0A7B-4CD5-A4ED-542BFE3418E7}" type="presParOf" srcId="{E4B81535-B4FB-4BC1-BDDD-C7C259F27381}" destId="{8E723BA9-B58E-434F-AFDA-72C6A4F08DF8}" srcOrd="20" destOrd="0" presId="urn:microsoft.com/office/officeart/2005/8/layout/list1"/>
    <dgm:cxn modelId="{2B58EF4D-F9C9-4645-925D-4D09114FE21B}" type="presParOf" srcId="{8E723BA9-B58E-434F-AFDA-72C6A4F08DF8}" destId="{979FFCB9-1DE8-476D-9142-44B0AB1014D6}" srcOrd="0" destOrd="0" presId="urn:microsoft.com/office/officeart/2005/8/layout/list1"/>
    <dgm:cxn modelId="{364BE333-E992-40D4-8AC1-D7ECECAE0DF7}" type="presParOf" srcId="{8E723BA9-B58E-434F-AFDA-72C6A4F08DF8}" destId="{E6F11234-D574-4B81-9CA9-23B4B11DB776}" srcOrd="1" destOrd="0" presId="urn:microsoft.com/office/officeart/2005/8/layout/list1"/>
    <dgm:cxn modelId="{C30A1BD0-012C-4499-ACD4-D3E48BA28B10}" type="presParOf" srcId="{E4B81535-B4FB-4BC1-BDDD-C7C259F27381}" destId="{A60F6383-6932-4FC0-A38E-554804ABD5E4}" srcOrd="21" destOrd="0" presId="urn:microsoft.com/office/officeart/2005/8/layout/list1"/>
    <dgm:cxn modelId="{1CDD64B4-3D8B-4559-B7BE-A31CE056F4B9}" type="presParOf" srcId="{E4B81535-B4FB-4BC1-BDDD-C7C259F27381}" destId="{D737B166-A687-446A-AA07-D9EF2A2345B4}" srcOrd="22" destOrd="0" presId="urn:microsoft.com/office/officeart/2005/8/layout/list1"/>
    <dgm:cxn modelId="{5C5B5C08-8CE4-4945-8168-24A9DB8437DE}" type="presParOf" srcId="{E4B81535-B4FB-4BC1-BDDD-C7C259F27381}" destId="{8CC9F528-4560-4BE5-AC92-1F47D49FE492}" srcOrd="23" destOrd="0" presId="urn:microsoft.com/office/officeart/2005/8/layout/list1"/>
    <dgm:cxn modelId="{09255699-6971-45ED-9EFB-0C31CB9786B1}" type="presParOf" srcId="{E4B81535-B4FB-4BC1-BDDD-C7C259F27381}" destId="{3F1F35EB-936F-4FC0-AA22-754D68F3B7A9}" srcOrd="24" destOrd="0" presId="urn:microsoft.com/office/officeart/2005/8/layout/list1"/>
    <dgm:cxn modelId="{0E3A5A8B-9862-45C1-9A20-25ABE7B5364B}" type="presParOf" srcId="{3F1F35EB-936F-4FC0-AA22-754D68F3B7A9}" destId="{615E17BC-AB80-4011-B438-A81ADC42907B}" srcOrd="0" destOrd="0" presId="urn:microsoft.com/office/officeart/2005/8/layout/list1"/>
    <dgm:cxn modelId="{A347DEE5-4236-42BA-BD2B-CFCF69101F27}" type="presParOf" srcId="{3F1F35EB-936F-4FC0-AA22-754D68F3B7A9}" destId="{CCA5F72F-2120-4CEF-9860-27CF8A23D222}" srcOrd="1" destOrd="0" presId="urn:microsoft.com/office/officeart/2005/8/layout/list1"/>
    <dgm:cxn modelId="{3DAB5968-6303-49CF-9346-F5DE7F7870D1}" type="presParOf" srcId="{E4B81535-B4FB-4BC1-BDDD-C7C259F27381}" destId="{3B31E6E5-DD15-40F9-9062-AA8A8E4D9EAE}" srcOrd="25" destOrd="0" presId="urn:microsoft.com/office/officeart/2005/8/layout/list1"/>
    <dgm:cxn modelId="{0B27A3D9-56FC-4836-AC25-0001F271D0DD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2F31E5-01F4-48F3-B600-9F3D618F2859}" type="doc">
      <dgm:prSet loTypeId="urn:microsoft.com/office/officeart/2005/8/layout/list1" loCatId="list" qsTypeId="urn:microsoft.com/office/officeart/2005/8/quickstyle/simple3" qsCatId="simple" csTypeId="urn:microsoft.com/office/officeart/2005/8/colors/accent1_2#8" csCatId="accent1" phldr="1"/>
      <dgm:spPr/>
      <dgm:t>
        <a:bodyPr/>
        <a:lstStyle/>
        <a:p>
          <a:endParaRPr lang="en-US"/>
        </a:p>
      </dgm:t>
    </dgm:pt>
    <dgm:pt modelId="{A196C2C1-2889-4FE9-B853-FC8AEAE9676B}">
      <dgm:prSet phldrT="[Text]" custT="1"/>
      <dgm:spPr/>
      <dgm:t>
        <a:bodyPr/>
        <a:lstStyle/>
        <a:p>
          <a:r>
            <a:rPr lang="en-US" sz="2400" dirty="0" smtClean="0"/>
            <a:t>Into the Cloud</a:t>
          </a:r>
          <a:endParaRPr lang="en-US" sz="2400" dirty="0"/>
        </a:p>
      </dgm:t>
    </dgm:pt>
    <dgm:pt modelId="{58E04343-A731-42BE-95CE-6985E4AA4E7E}" type="parTrans" cxnId="{89A81EF2-D718-4611-BDA6-98AF8D869683}">
      <dgm:prSet/>
      <dgm:spPr/>
      <dgm:t>
        <a:bodyPr/>
        <a:lstStyle/>
        <a:p>
          <a:endParaRPr lang="en-US" sz="2400"/>
        </a:p>
      </dgm:t>
    </dgm:pt>
    <dgm:pt modelId="{47C2C526-14B7-4A75-8827-308CC8BA1AF9}" type="sibTrans" cxnId="{89A81EF2-D718-4611-BDA6-98AF8D869683}">
      <dgm:prSet/>
      <dgm:spPr/>
      <dgm:t>
        <a:bodyPr/>
        <a:lstStyle/>
        <a:p>
          <a:endParaRPr lang="en-US" sz="2400"/>
        </a:p>
      </dgm:t>
    </dgm:pt>
    <dgm:pt modelId="{AAD36245-CEE0-44E3-9634-33AA55B8BBE8}">
      <dgm:prSet phldrT="[Text]" custT="1"/>
      <dgm:spPr/>
      <dgm:t>
        <a:bodyPr/>
        <a:lstStyle/>
        <a:p>
          <a:r>
            <a:rPr lang="en-US" sz="2400" dirty="0" smtClean="0"/>
            <a:t>Basic Network Concepts</a:t>
          </a:r>
          <a:endParaRPr lang="en-US" sz="2400" dirty="0"/>
        </a:p>
      </dgm:t>
    </dgm:pt>
    <dgm:pt modelId="{F0D5D6A7-9870-40B2-B845-013253ED29B1}" type="parTrans" cxnId="{4FB7779F-F5CD-474A-895C-A31A87498C8D}">
      <dgm:prSet/>
      <dgm:spPr/>
      <dgm:t>
        <a:bodyPr/>
        <a:lstStyle/>
        <a:p>
          <a:endParaRPr lang="en-US" sz="2400"/>
        </a:p>
      </dgm:t>
    </dgm:pt>
    <dgm:pt modelId="{2FA52AE7-F42F-43E0-918C-8F479869859B}" type="sibTrans" cxnId="{4FB7779F-F5CD-474A-895C-A31A87498C8D}">
      <dgm:prSet/>
      <dgm:spPr/>
      <dgm:t>
        <a:bodyPr/>
        <a:lstStyle/>
        <a:p>
          <a:endParaRPr lang="en-US" sz="2400"/>
        </a:p>
      </dgm:t>
    </dgm:pt>
    <dgm:pt modelId="{6054F030-CEDB-4659-B3C7-50BA5A88607E}">
      <dgm:prSet phldrT="[Text]" custT="1"/>
      <dgm:spPr/>
      <dgm:t>
        <a:bodyPr/>
        <a:lstStyle/>
        <a:p>
          <a:r>
            <a:rPr lang="en-US" sz="2400" dirty="0" smtClean="0"/>
            <a:t>Packet Switching</a:t>
          </a:r>
          <a:endParaRPr lang="en-US" sz="2400" dirty="0"/>
        </a:p>
      </dgm:t>
    </dgm:pt>
    <dgm:pt modelId="{47EFEA92-5B2A-4089-9473-72A82EAFD905}" type="parTrans" cxnId="{FC662D4E-D4F1-473F-86D4-6ED3D195C3A1}">
      <dgm:prSet/>
      <dgm:spPr/>
      <dgm:t>
        <a:bodyPr/>
        <a:lstStyle/>
        <a:p>
          <a:endParaRPr lang="en-US" sz="2400"/>
        </a:p>
      </dgm:t>
    </dgm:pt>
    <dgm:pt modelId="{0BF3B493-ED1F-4B33-8F99-027030DB80B0}" type="sibTrans" cxnId="{FC662D4E-D4F1-473F-86D4-6ED3D195C3A1}">
      <dgm:prSet/>
      <dgm:spPr/>
      <dgm:t>
        <a:bodyPr/>
        <a:lstStyle/>
        <a:p>
          <a:endParaRPr lang="en-US" sz="2400"/>
        </a:p>
      </dgm:t>
    </dgm:pt>
    <dgm:pt modelId="{D8FC7E7B-CCC6-48BD-BB02-10C7CB12E483}">
      <dgm:prSet phldrT="[Text]" custT="1"/>
      <dgm:spPr/>
      <dgm:t>
        <a:bodyPr/>
        <a:lstStyle/>
        <a:p>
          <a:r>
            <a:rPr lang="en-US" sz="2400" dirty="0" smtClean="0"/>
            <a:t>Internetworking</a:t>
          </a:r>
          <a:endParaRPr lang="en-US" sz="2400" dirty="0"/>
        </a:p>
      </dgm:t>
    </dgm:pt>
    <dgm:pt modelId="{84F24BF5-3FD7-46BF-B430-255E5B3D0772}" type="parTrans" cxnId="{DFB244E4-1B80-406A-B1C5-C3A80031029C}">
      <dgm:prSet/>
      <dgm:spPr/>
      <dgm:t>
        <a:bodyPr/>
        <a:lstStyle/>
        <a:p>
          <a:endParaRPr lang="en-US" sz="2400"/>
        </a:p>
      </dgm:t>
    </dgm:pt>
    <dgm:pt modelId="{3C1B435F-332C-42D0-88CD-F9E620AB4BC8}" type="sibTrans" cxnId="{DFB244E4-1B80-406A-B1C5-C3A80031029C}">
      <dgm:prSet/>
      <dgm:spPr/>
      <dgm:t>
        <a:bodyPr/>
        <a:lstStyle/>
        <a:p>
          <a:endParaRPr lang="en-US" sz="2400"/>
        </a:p>
      </dgm:t>
    </dgm:pt>
    <dgm:pt modelId="{28B31CAE-87C5-4090-812E-9A0B4276CD45}">
      <dgm:prSet phldrT="[Text]" custT="1"/>
      <dgm:spPr/>
      <dgm:t>
        <a:bodyPr/>
        <a:lstStyle/>
        <a:p>
          <a:r>
            <a:rPr lang="en-US" sz="2400" dirty="0" smtClean="0"/>
            <a:t>Internet Standard</a:t>
          </a:r>
          <a:endParaRPr lang="en-US" sz="2400" dirty="0"/>
        </a:p>
      </dgm:t>
    </dgm:pt>
    <dgm:pt modelId="{7E005822-3802-4CE8-B535-354CB41AA08A}" type="parTrans" cxnId="{64367CE1-1EAF-4CC3-B9E0-BE3BECF8E466}">
      <dgm:prSet/>
      <dgm:spPr/>
      <dgm:t>
        <a:bodyPr/>
        <a:lstStyle/>
        <a:p>
          <a:endParaRPr lang="en-US" sz="2400"/>
        </a:p>
      </dgm:t>
    </dgm:pt>
    <dgm:pt modelId="{DFC31C42-6A59-4E59-B4A3-D287B7B36C66}" type="sibTrans" cxnId="{64367CE1-1EAF-4CC3-B9E0-BE3BECF8E466}">
      <dgm:prSet/>
      <dgm:spPr/>
      <dgm:t>
        <a:bodyPr/>
        <a:lstStyle/>
        <a:p>
          <a:endParaRPr lang="en-US" sz="2400"/>
        </a:p>
      </dgm:t>
    </dgm:pt>
    <dgm:pt modelId="{398E24A3-1EDD-4059-8C2A-F57DFDDDED4F}">
      <dgm:prSet phldrT="[Text]" custT="1"/>
      <dgm:spPr/>
      <dgm:t>
        <a:bodyPr/>
        <a:lstStyle/>
        <a:p>
          <a:r>
            <a:rPr lang="en-US" sz="2400" dirty="0" smtClean="0"/>
            <a:t>A Small Home Network</a:t>
          </a:r>
          <a:endParaRPr lang="en-US" sz="2400" dirty="0"/>
        </a:p>
      </dgm:t>
    </dgm:pt>
    <dgm:pt modelId="{9239D9D0-4D3E-45B8-BDB2-8B8AB6A2E471}" type="parTrans" cxnId="{FAE85FD4-C1D7-43C7-9830-B55C7BD5C3E4}">
      <dgm:prSet/>
      <dgm:spPr/>
      <dgm:t>
        <a:bodyPr/>
        <a:lstStyle/>
        <a:p>
          <a:endParaRPr lang="en-US" sz="2400"/>
        </a:p>
      </dgm:t>
    </dgm:pt>
    <dgm:pt modelId="{68C185AC-DF83-4B17-9610-DC7BCE6842B9}" type="sibTrans" cxnId="{FAE85FD4-C1D7-43C7-9830-B55C7BD5C3E4}">
      <dgm:prSet/>
      <dgm:spPr/>
      <dgm:t>
        <a:bodyPr/>
        <a:lstStyle/>
        <a:p>
          <a:endParaRPr lang="en-US" sz="2400"/>
        </a:p>
      </dgm:t>
    </dgm:pt>
    <dgm:pt modelId="{3CBFA8B8-F541-460A-9A9E-67F10BD88A2A}">
      <dgm:prSet phldrT="[Text]" custT="1"/>
      <dgm:spPr/>
      <dgm:t>
        <a:bodyPr/>
        <a:lstStyle/>
        <a:p>
          <a:r>
            <a:rPr lang="en-US" sz="2400" dirty="0" smtClean="0"/>
            <a:t>Layers</a:t>
          </a:r>
          <a:endParaRPr lang="en-US" sz="2400" dirty="0"/>
        </a:p>
      </dgm:t>
    </dgm:pt>
    <dgm:pt modelId="{943D0064-99EC-4341-BA6C-5D85A11456F7}" type="parTrans" cxnId="{7BBDA7CA-617C-4C54-955A-360E8476F340}">
      <dgm:prSet/>
      <dgm:spPr/>
      <dgm:t>
        <a:bodyPr/>
        <a:lstStyle/>
        <a:p>
          <a:endParaRPr lang="en-US" sz="2400"/>
        </a:p>
      </dgm:t>
    </dgm:pt>
    <dgm:pt modelId="{BE38A141-A65E-4CDE-8ACE-5ACA0928FF75}" type="sibTrans" cxnId="{7BBDA7CA-617C-4C54-955A-360E8476F340}">
      <dgm:prSet/>
      <dgm:spPr/>
      <dgm:t>
        <a:bodyPr/>
        <a:lstStyle/>
        <a:p>
          <a:endParaRPr lang="en-US" sz="2400"/>
        </a:p>
      </dgm:t>
    </dgm:pt>
    <dgm:pt modelId="{E4B81535-B4FB-4BC1-BDDD-C7C259F27381}" type="pres">
      <dgm:prSet presAssocID="{D32F31E5-01F4-48F3-B600-9F3D618F28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4CD4F1-4A22-4280-92C1-12E9F09F51D0}" type="pres">
      <dgm:prSet presAssocID="{A196C2C1-2889-4FE9-B853-FC8AEAE9676B}" presName="parentLin" presStyleCnt="0"/>
      <dgm:spPr/>
    </dgm:pt>
    <dgm:pt modelId="{F4461CB0-7431-43A8-8CD9-ECA730381986}" type="pres">
      <dgm:prSet presAssocID="{A196C2C1-2889-4FE9-B853-FC8AEAE9676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47D77ED-9C4F-487B-A87F-CEFC28FB6715}" type="pres">
      <dgm:prSet presAssocID="{A196C2C1-2889-4FE9-B853-FC8AEAE9676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4B99-059F-408E-BCE1-F733B121D348}" type="pres">
      <dgm:prSet presAssocID="{A196C2C1-2889-4FE9-B853-FC8AEAE9676B}" presName="negativeSpace" presStyleCnt="0"/>
      <dgm:spPr/>
    </dgm:pt>
    <dgm:pt modelId="{DBD94A6D-9687-4F3B-9019-D18AA1AE2D49}" type="pres">
      <dgm:prSet presAssocID="{A196C2C1-2889-4FE9-B853-FC8AEAE9676B}" presName="childText" presStyleLbl="conFgAcc1" presStyleIdx="0" presStyleCnt="7">
        <dgm:presLayoutVars>
          <dgm:bulletEnabled val="1"/>
        </dgm:presLayoutVars>
      </dgm:prSet>
      <dgm:spPr/>
    </dgm:pt>
    <dgm:pt modelId="{3A08C326-45A3-468C-ACC5-51ED2D17BCC6}" type="pres">
      <dgm:prSet presAssocID="{47C2C526-14B7-4A75-8827-308CC8BA1AF9}" presName="spaceBetweenRectangles" presStyleCnt="0"/>
      <dgm:spPr/>
    </dgm:pt>
    <dgm:pt modelId="{7E16BBB1-89AD-4902-9962-F578933D1868}" type="pres">
      <dgm:prSet presAssocID="{AAD36245-CEE0-44E3-9634-33AA55B8BBE8}" presName="parentLin" presStyleCnt="0"/>
      <dgm:spPr/>
    </dgm:pt>
    <dgm:pt modelId="{0B0A0F36-7979-4FB8-83DE-8E48AF86F5C5}" type="pres">
      <dgm:prSet presAssocID="{AAD36245-CEE0-44E3-9634-33AA55B8BBE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7137C362-054C-4FFC-9AEB-3735734DB0E2}" type="pres">
      <dgm:prSet presAssocID="{AAD36245-CEE0-44E3-9634-33AA55B8BBE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4E303-8FE0-443A-8A46-E7D40066846B}" type="pres">
      <dgm:prSet presAssocID="{AAD36245-CEE0-44E3-9634-33AA55B8BBE8}" presName="negativeSpace" presStyleCnt="0"/>
      <dgm:spPr/>
    </dgm:pt>
    <dgm:pt modelId="{FC850F93-4B94-4743-9D1E-80121A241353}" type="pres">
      <dgm:prSet presAssocID="{AAD36245-CEE0-44E3-9634-33AA55B8BBE8}" presName="childText" presStyleLbl="conFgAcc1" presStyleIdx="1" presStyleCnt="7">
        <dgm:presLayoutVars>
          <dgm:bulletEnabled val="1"/>
        </dgm:presLayoutVars>
      </dgm:prSet>
      <dgm:spPr/>
    </dgm:pt>
    <dgm:pt modelId="{A965C5AD-EF81-491E-86B2-7369415B2395}" type="pres">
      <dgm:prSet presAssocID="{2FA52AE7-F42F-43E0-918C-8F479869859B}" presName="spaceBetweenRectangles" presStyleCnt="0"/>
      <dgm:spPr/>
    </dgm:pt>
    <dgm:pt modelId="{10E538EB-E000-48A6-A9EC-FDCEE0A00B5D}" type="pres">
      <dgm:prSet presAssocID="{6054F030-CEDB-4659-B3C7-50BA5A88607E}" presName="parentLin" presStyleCnt="0"/>
      <dgm:spPr/>
    </dgm:pt>
    <dgm:pt modelId="{8D5832D8-2CB0-4DFE-BA56-9553B72806C5}" type="pres">
      <dgm:prSet presAssocID="{6054F030-CEDB-4659-B3C7-50BA5A88607E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768C7308-C8B2-49F5-B76E-967FBB38492B}" type="pres">
      <dgm:prSet presAssocID="{6054F030-CEDB-4659-B3C7-50BA5A8860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65BD0-D765-4603-8D4D-E2DF7974EA86}" type="pres">
      <dgm:prSet presAssocID="{6054F030-CEDB-4659-B3C7-50BA5A88607E}" presName="negativeSpace" presStyleCnt="0"/>
      <dgm:spPr/>
    </dgm:pt>
    <dgm:pt modelId="{DEAE5249-7FF4-40D2-B9BF-C7A9C45E457A}" type="pres">
      <dgm:prSet presAssocID="{6054F030-CEDB-4659-B3C7-50BA5A88607E}" presName="childText" presStyleLbl="conFgAcc1" presStyleIdx="2" presStyleCnt="7">
        <dgm:presLayoutVars>
          <dgm:bulletEnabled val="1"/>
        </dgm:presLayoutVars>
      </dgm:prSet>
      <dgm:spPr/>
    </dgm:pt>
    <dgm:pt modelId="{F4EE0E19-E4DD-4238-A375-98892239FBBD}" type="pres">
      <dgm:prSet presAssocID="{0BF3B493-ED1F-4B33-8F99-027030DB80B0}" presName="spaceBetweenRectangles" presStyleCnt="0"/>
      <dgm:spPr/>
    </dgm:pt>
    <dgm:pt modelId="{06EBC7A4-3C26-452D-9051-8BEADE3E6AA9}" type="pres">
      <dgm:prSet presAssocID="{D8FC7E7B-CCC6-48BD-BB02-10C7CB12E483}" presName="parentLin" presStyleCnt="0"/>
      <dgm:spPr/>
    </dgm:pt>
    <dgm:pt modelId="{94B182AF-CEBE-40E9-B4E8-965B1B8F735A}" type="pres">
      <dgm:prSet presAssocID="{D8FC7E7B-CCC6-48BD-BB02-10C7CB12E483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6763805A-8729-4111-B510-E9A68520974E}" type="pres">
      <dgm:prSet presAssocID="{D8FC7E7B-CCC6-48BD-BB02-10C7CB12E48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8EDA-D727-4A18-8D88-AE318655688F}" type="pres">
      <dgm:prSet presAssocID="{D8FC7E7B-CCC6-48BD-BB02-10C7CB12E483}" presName="negativeSpace" presStyleCnt="0"/>
      <dgm:spPr/>
    </dgm:pt>
    <dgm:pt modelId="{6DAC1D0F-FCE2-4DF0-93F8-A5C9202E68BF}" type="pres">
      <dgm:prSet presAssocID="{D8FC7E7B-CCC6-48BD-BB02-10C7CB12E483}" presName="childText" presStyleLbl="conFgAcc1" presStyleIdx="3" presStyleCnt="7">
        <dgm:presLayoutVars>
          <dgm:bulletEnabled val="1"/>
        </dgm:presLayoutVars>
      </dgm:prSet>
      <dgm:spPr/>
    </dgm:pt>
    <dgm:pt modelId="{F3D5A79E-1A0B-465D-A9F5-CFE24D05ECC3}" type="pres">
      <dgm:prSet presAssocID="{3C1B435F-332C-42D0-88CD-F9E620AB4BC8}" presName="spaceBetweenRectangles" presStyleCnt="0"/>
      <dgm:spPr/>
    </dgm:pt>
    <dgm:pt modelId="{B62EF52C-CFFC-4835-A465-3A9C056D102C}" type="pres">
      <dgm:prSet presAssocID="{3CBFA8B8-F541-460A-9A9E-67F10BD88A2A}" presName="parentLin" presStyleCnt="0"/>
      <dgm:spPr/>
    </dgm:pt>
    <dgm:pt modelId="{E3AEF8C1-6F03-48C5-B017-779081045B5F}" type="pres">
      <dgm:prSet presAssocID="{3CBFA8B8-F541-460A-9A9E-67F10BD88A2A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73A84B5-9E5F-4191-AD13-3A284BDE3375}" type="pres">
      <dgm:prSet presAssocID="{3CBFA8B8-F541-460A-9A9E-67F10BD88A2A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29BE2-CCC6-4CB1-829D-1A21E973F403}" type="pres">
      <dgm:prSet presAssocID="{3CBFA8B8-F541-460A-9A9E-67F10BD88A2A}" presName="negativeSpace" presStyleCnt="0"/>
      <dgm:spPr/>
    </dgm:pt>
    <dgm:pt modelId="{75E8250A-38CB-47B4-A0B8-602D1CDC6E93}" type="pres">
      <dgm:prSet presAssocID="{3CBFA8B8-F541-460A-9A9E-67F10BD88A2A}" presName="childText" presStyleLbl="conFgAcc1" presStyleIdx="4" presStyleCnt="7">
        <dgm:presLayoutVars>
          <dgm:bulletEnabled val="1"/>
        </dgm:presLayoutVars>
      </dgm:prSet>
      <dgm:spPr/>
    </dgm:pt>
    <dgm:pt modelId="{82E258A5-C040-4478-A387-A453394BB740}" type="pres">
      <dgm:prSet presAssocID="{BE38A141-A65E-4CDE-8ACE-5ACA0928FF75}" presName="spaceBetweenRectangles" presStyleCnt="0"/>
      <dgm:spPr/>
    </dgm:pt>
    <dgm:pt modelId="{8E723BA9-B58E-434F-AFDA-72C6A4F08DF8}" type="pres">
      <dgm:prSet presAssocID="{28B31CAE-87C5-4090-812E-9A0B4276CD45}" presName="parentLin" presStyleCnt="0"/>
      <dgm:spPr/>
    </dgm:pt>
    <dgm:pt modelId="{979FFCB9-1DE8-476D-9142-44B0AB1014D6}" type="pres">
      <dgm:prSet presAssocID="{28B31CAE-87C5-4090-812E-9A0B4276CD45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E6F11234-D574-4B81-9CA9-23B4B11DB776}" type="pres">
      <dgm:prSet presAssocID="{28B31CAE-87C5-4090-812E-9A0B4276CD45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F6383-6932-4FC0-A38E-554804ABD5E4}" type="pres">
      <dgm:prSet presAssocID="{28B31CAE-87C5-4090-812E-9A0B4276CD45}" presName="negativeSpace" presStyleCnt="0"/>
      <dgm:spPr/>
    </dgm:pt>
    <dgm:pt modelId="{D737B166-A687-446A-AA07-D9EF2A2345B4}" type="pres">
      <dgm:prSet presAssocID="{28B31CAE-87C5-4090-812E-9A0B4276CD45}" presName="childText" presStyleLbl="conFgAcc1" presStyleIdx="5" presStyleCnt="7">
        <dgm:presLayoutVars>
          <dgm:bulletEnabled val="1"/>
        </dgm:presLayoutVars>
      </dgm:prSet>
      <dgm:spPr/>
    </dgm:pt>
    <dgm:pt modelId="{8CC9F528-4560-4BE5-AC92-1F47D49FE492}" type="pres">
      <dgm:prSet presAssocID="{DFC31C42-6A59-4E59-B4A3-D287B7B36C66}" presName="spaceBetweenRectangles" presStyleCnt="0"/>
      <dgm:spPr/>
    </dgm:pt>
    <dgm:pt modelId="{3F1F35EB-936F-4FC0-AA22-754D68F3B7A9}" type="pres">
      <dgm:prSet presAssocID="{398E24A3-1EDD-4059-8C2A-F57DFDDDED4F}" presName="parentLin" presStyleCnt="0"/>
      <dgm:spPr/>
    </dgm:pt>
    <dgm:pt modelId="{615E17BC-AB80-4011-B438-A81ADC42907B}" type="pres">
      <dgm:prSet presAssocID="{398E24A3-1EDD-4059-8C2A-F57DFDDDED4F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CCA5F72F-2120-4CEF-9860-27CF8A23D222}" type="pres">
      <dgm:prSet presAssocID="{398E24A3-1EDD-4059-8C2A-F57DFDDDED4F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1E6E5-DD15-40F9-9062-AA8A8E4D9EAE}" type="pres">
      <dgm:prSet presAssocID="{398E24A3-1EDD-4059-8C2A-F57DFDDDED4F}" presName="negativeSpace" presStyleCnt="0"/>
      <dgm:spPr/>
    </dgm:pt>
    <dgm:pt modelId="{D0797730-5B8D-4080-86FA-2FC91A4B3FF7}" type="pres">
      <dgm:prSet presAssocID="{398E24A3-1EDD-4059-8C2A-F57DFDDDED4F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F48D6573-80A4-4604-BEBB-87026D61FC19}" type="presOf" srcId="{3CBFA8B8-F541-460A-9A9E-67F10BD88A2A}" destId="{773A84B5-9E5F-4191-AD13-3A284BDE3375}" srcOrd="1" destOrd="0" presId="urn:microsoft.com/office/officeart/2005/8/layout/list1"/>
    <dgm:cxn modelId="{DFB244E4-1B80-406A-B1C5-C3A80031029C}" srcId="{D32F31E5-01F4-48F3-B600-9F3D618F2859}" destId="{D8FC7E7B-CCC6-48BD-BB02-10C7CB12E483}" srcOrd="3" destOrd="0" parTransId="{84F24BF5-3FD7-46BF-B430-255E5B3D0772}" sibTransId="{3C1B435F-332C-42D0-88CD-F9E620AB4BC8}"/>
    <dgm:cxn modelId="{21014A5D-7B65-4005-B166-FEDA6F461EA7}" type="presOf" srcId="{A196C2C1-2889-4FE9-B853-FC8AEAE9676B}" destId="{F4461CB0-7431-43A8-8CD9-ECA730381986}" srcOrd="0" destOrd="0" presId="urn:microsoft.com/office/officeart/2005/8/layout/list1"/>
    <dgm:cxn modelId="{64367CE1-1EAF-4CC3-B9E0-BE3BECF8E466}" srcId="{D32F31E5-01F4-48F3-B600-9F3D618F2859}" destId="{28B31CAE-87C5-4090-812E-9A0B4276CD45}" srcOrd="5" destOrd="0" parTransId="{7E005822-3802-4CE8-B535-354CB41AA08A}" sibTransId="{DFC31C42-6A59-4E59-B4A3-D287B7B36C66}"/>
    <dgm:cxn modelId="{D67B92CB-DB19-48EC-8E68-C220152568AA}" type="presOf" srcId="{D8FC7E7B-CCC6-48BD-BB02-10C7CB12E483}" destId="{6763805A-8729-4111-B510-E9A68520974E}" srcOrd="1" destOrd="0" presId="urn:microsoft.com/office/officeart/2005/8/layout/list1"/>
    <dgm:cxn modelId="{A12CA505-6D86-4247-B76B-02DCB318743A}" type="presOf" srcId="{A196C2C1-2889-4FE9-B853-FC8AEAE9676B}" destId="{547D77ED-9C4F-487B-A87F-CEFC28FB6715}" srcOrd="1" destOrd="0" presId="urn:microsoft.com/office/officeart/2005/8/layout/list1"/>
    <dgm:cxn modelId="{7BBDA7CA-617C-4C54-955A-360E8476F340}" srcId="{D32F31E5-01F4-48F3-B600-9F3D618F2859}" destId="{3CBFA8B8-F541-460A-9A9E-67F10BD88A2A}" srcOrd="4" destOrd="0" parTransId="{943D0064-99EC-4341-BA6C-5D85A11456F7}" sibTransId="{BE38A141-A65E-4CDE-8ACE-5ACA0928FF75}"/>
    <dgm:cxn modelId="{1E699DAE-04F1-4119-B6ED-C964566B51B9}" type="presOf" srcId="{D8FC7E7B-CCC6-48BD-BB02-10C7CB12E483}" destId="{94B182AF-CEBE-40E9-B4E8-965B1B8F735A}" srcOrd="0" destOrd="0" presId="urn:microsoft.com/office/officeart/2005/8/layout/list1"/>
    <dgm:cxn modelId="{FC662D4E-D4F1-473F-86D4-6ED3D195C3A1}" srcId="{D32F31E5-01F4-48F3-B600-9F3D618F2859}" destId="{6054F030-CEDB-4659-B3C7-50BA5A88607E}" srcOrd="2" destOrd="0" parTransId="{47EFEA92-5B2A-4089-9473-72A82EAFD905}" sibTransId="{0BF3B493-ED1F-4B33-8F99-027030DB80B0}"/>
    <dgm:cxn modelId="{FAE85FD4-C1D7-43C7-9830-B55C7BD5C3E4}" srcId="{D32F31E5-01F4-48F3-B600-9F3D618F2859}" destId="{398E24A3-1EDD-4059-8C2A-F57DFDDDED4F}" srcOrd="6" destOrd="0" parTransId="{9239D9D0-4D3E-45B8-BDB2-8B8AB6A2E471}" sibTransId="{68C185AC-DF83-4B17-9610-DC7BCE6842B9}"/>
    <dgm:cxn modelId="{E6DA289F-D73C-4F21-A349-6C6E3B988A7F}" type="presOf" srcId="{AAD36245-CEE0-44E3-9634-33AA55B8BBE8}" destId="{7137C362-054C-4FFC-9AEB-3735734DB0E2}" srcOrd="1" destOrd="0" presId="urn:microsoft.com/office/officeart/2005/8/layout/list1"/>
    <dgm:cxn modelId="{4FB7779F-F5CD-474A-895C-A31A87498C8D}" srcId="{D32F31E5-01F4-48F3-B600-9F3D618F2859}" destId="{AAD36245-CEE0-44E3-9634-33AA55B8BBE8}" srcOrd="1" destOrd="0" parTransId="{F0D5D6A7-9870-40B2-B845-013253ED29B1}" sibTransId="{2FA52AE7-F42F-43E0-918C-8F479869859B}"/>
    <dgm:cxn modelId="{221DFAE1-BAD4-4C76-80B4-B2DFF24BB172}" type="presOf" srcId="{28B31CAE-87C5-4090-812E-9A0B4276CD45}" destId="{979FFCB9-1DE8-476D-9142-44B0AB1014D6}" srcOrd="0" destOrd="0" presId="urn:microsoft.com/office/officeart/2005/8/layout/list1"/>
    <dgm:cxn modelId="{4A1A7B26-E90F-41FD-A0D4-55EBE9A9D6A8}" type="presOf" srcId="{28B31CAE-87C5-4090-812E-9A0B4276CD45}" destId="{E6F11234-D574-4B81-9CA9-23B4B11DB776}" srcOrd="1" destOrd="0" presId="urn:microsoft.com/office/officeart/2005/8/layout/list1"/>
    <dgm:cxn modelId="{89A81EF2-D718-4611-BDA6-98AF8D869683}" srcId="{D32F31E5-01F4-48F3-B600-9F3D618F2859}" destId="{A196C2C1-2889-4FE9-B853-FC8AEAE9676B}" srcOrd="0" destOrd="0" parTransId="{58E04343-A731-42BE-95CE-6985E4AA4E7E}" sibTransId="{47C2C526-14B7-4A75-8827-308CC8BA1AF9}"/>
    <dgm:cxn modelId="{EC9843C9-17B4-465D-96F3-32C383C816DD}" type="presOf" srcId="{D32F31E5-01F4-48F3-B600-9F3D618F2859}" destId="{E4B81535-B4FB-4BC1-BDDD-C7C259F27381}" srcOrd="0" destOrd="0" presId="urn:microsoft.com/office/officeart/2005/8/layout/list1"/>
    <dgm:cxn modelId="{35E75ADB-169D-4152-BDFB-D0D8EB502BD0}" type="presOf" srcId="{398E24A3-1EDD-4059-8C2A-F57DFDDDED4F}" destId="{615E17BC-AB80-4011-B438-A81ADC42907B}" srcOrd="0" destOrd="0" presId="urn:microsoft.com/office/officeart/2005/8/layout/list1"/>
    <dgm:cxn modelId="{0FE625A1-9957-4BBE-8140-816C5EBB5461}" type="presOf" srcId="{398E24A3-1EDD-4059-8C2A-F57DFDDDED4F}" destId="{CCA5F72F-2120-4CEF-9860-27CF8A23D222}" srcOrd="1" destOrd="0" presId="urn:microsoft.com/office/officeart/2005/8/layout/list1"/>
    <dgm:cxn modelId="{1C55A6C0-7A5C-4234-B72F-662372BB3C38}" type="presOf" srcId="{6054F030-CEDB-4659-B3C7-50BA5A88607E}" destId="{8D5832D8-2CB0-4DFE-BA56-9553B72806C5}" srcOrd="0" destOrd="0" presId="urn:microsoft.com/office/officeart/2005/8/layout/list1"/>
    <dgm:cxn modelId="{F3320DE6-4C2E-4FDC-8779-D53326BF244A}" type="presOf" srcId="{6054F030-CEDB-4659-B3C7-50BA5A88607E}" destId="{768C7308-C8B2-49F5-B76E-967FBB38492B}" srcOrd="1" destOrd="0" presId="urn:microsoft.com/office/officeart/2005/8/layout/list1"/>
    <dgm:cxn modelId="{1A57D8D6-3EFA-4796-8890-19C591992B04}" type="presOf" srcId="{AAD36245-CEE0-44E3-9634-33AA55B8BBE8}" destId="{0B0A0F36-7979-4FB8-83DE-8E48AF86F5C5}" srcOrd="0" destOrd="0" presId="urn:microsoft.com/office/officeart/2005/8/layout/list1"/>
    <dgm:cxn modelId="{B3E84F42-5DED-4CEF-99B1-DCDD1FE91767}" type="presOf" srcId="{3CBFA8B8-F541-460A-9A9E-67F10BD88A2A}" destId="{E3AEF8C1-6F03-48C5-B017-779081045B5F}" srcOrd="0" destOrd="0" presId="urn:microsoft.com/office/officeart/2005/8/layout/list1"/>
    <dgm:cxn modelId="{57636824-B86B-4892-B247-16447989C518}" type="presParOf" srcId="{E4B81535-B4FB-4BC1-BDDD-C7C259F27381}" destId="{844CD4F1-4A22-4280-92C1-12E9F09F51D0}" srcOrd="0" destOrd="0" presId="urn:microsoft.com/office/officeart/2005/8/layout/list1"/>
    <dgm:cxn modelId="{72256CE0-9959-4C43-9D45-06552B97DC2A}" type="presParOf" srcId="{844CD4F1-4A22-4280-92C1-12E9F09F51D0}" destId="{F4461CB0-7431-43A8-8CD9-ECA730381986}" srcOrd="0" destOrd="0" presId="urn:microsoft.com/office/officeart/2005/8/layout/list1"/>
    <dgm:cxn modelId="{CF7D9620-8ABA-494E-9E21-48FAFACD5D74}" type="presParOf" srcId="{844CD4F1-4A22-4280-92C1-12E9F09F51D0}" destId="{547D77ED-9C4F-487B-A87F-CEFC28FB6715}" srcOrd="1" destOrd="0" presId="urn:microsoft.com/office/officeart/2005/8/layout/list1"/>
    <dgm:cxn modelId="{6613D72D-5FB8-4B5B-8C05-755C2CE2BBB4}" type="presParOf" srcId="{E4B81535-B4FB-4BC1-BDDD-C7C259F27381}" destId="{DFEF4B99-059F-408E-BCE1-F733B121D348}" srcOrd="1" destOrd="0" presId="urn:microsoft.com/office/officeart/2005/8/layout/list1"/>
    <dgm:cxn modelId="{0BD8BE86-E774-46EA-8940-72E5E84CDB0B}" type="presParOf" srcId="{E4B81535-B4FB-4BC1-BDDD-C7C259F27381}" destId="{DBD94A6D-9687-4F3B-9019-D18AA1AE2D49}" srcOrd="2" destOrd="0" presId="urn:microsoft.com/office/officeart/2005/8/layout/list1"/>
    <dgm:cxn modelId="{CB90D09D-55D6-4A19-AD8C-BD37F7545D96}" type="presParOf" srcId="{E4B81535-B4FB-4BC1-BDDD-C7C259F27381}" destId="{3A08C326-45A3-468C-ACC5-51ED2D17BCC6}" srcOrd="3" destOrd="0" presId="urn:microsoft.com/office/officeart/2005/8/layout/list1"/>
    <dgm:cxn modelId="{C3B291B0-61B4-4C33-AEF1-2CE664A3BDE1}" type="presParOf" srcId="{E4B81535-B4FB-4BC1-BDDD-C7C259F27381}" destId="{7E16BBB1-89AD-4902-9962-F578933D1868}" srcOrd="4" destOrd="0" presId="urn:microsoft.com/office/officeart/2005/8/layout/list1"/>
    <dgm:cxn modelId="{20B51955-86A1-4F44-B5F4-A2C0E3C7F76A}" type="presParOf" srcId="{7E16BBB1-89AD-4902-9962-F578933D1868}" destId="{0B0A0F36-7979-4FB8-83DE-8E48AF86F5C5}" srcOrd="0" destOrd="0" presId="urn:microsoft.com/office/officeart/2005/8/layout/list1"/>
    <dgm:cxn modelId="{2BAB6A4D-745F-457F-A6BF-9E6CF979EBC7}" type="presParOf" srcId="{7E16BBB1-89AD-4902-9962-F578933D1868}" destId="{7137C362-054C-4FFC-9AEB-3735734DB0E2}" srcOrd="1" destOrd="0" presId="urn:microsoft.com/office/officeart/2005/8/layout/list1"/>
    <dgm:cxn modelId="{41346BAC-A520-4D76-B4C2-E2752B0CC8E6}" type="presParOf" srcId="{E4B81535-B4FB-4BC1-BDDD-C7C259F27381}" destId="{F2F4E303-8FE0-443A-8A46-E7D40066846B}" srcOrd="5" destOrd="0" presId="urn:microsoft.com/office/officeart/2005/8/layout/list1"/>
    <dgm:cxn modelId="{69182057-4754-41D7-BDEA-AA04B51426FD}" type="presParOf" srcId="{E4B81535-B4FB-4BC1-BDDD-C7C259F27381}" destId="{FC850F93-4B94-4743-9D1E-80121A241353}" srcOrd="6" destOrd="0" presId="urn:microsoft.com/office/officeart/2005/8/layout/list1"/>
    <dgm:cxn modelId="{A1E10F4D-2E45-495A-8E2B-2E855249EEBE}" type="presParOf" srcId="{E4B81535-B4FB-4BC1-BDDD-C7C259F27381}" destId="{A965C5AD-EF81-491E-86B2-7369415B2395}" srcOrd="7" destOrd="0" presId="urn:microsoft.com/office/officeart/2005/8/layout/list1"/>
    <dgm:cxn modelId="{4BAB240D-4531-4572-A549-71485C0A45D8}" type="presParOf" srcId="{E4B81535-B4FB-4BC1-BDDD-C7C259F27381}" destId="{10E538EB-E000-48A6-A9EC-FDCEE0A00B5D}" srcOrd="8" destOrd="0" presId="urn:microsoft.com/office/officeart/2005/8/layout/list1"/>
    <dgm:cxn modelId="{3262D7C0-A90A-4CA0-B542-E494A96B893D}" type="presParOf" srcId="{10E538EB-E000-48A6-A9EC-FDCEE0A00B5D}" destId="{8D5832D8-2CB0-4DFE-BA56-9553B72806C5}" srcOrd="0" destOrd="0" presId="urn:microsoft.com/office/officeart/2005/8/layout/list1"/>
    <dgm:cxn modelId="{0BE42FDA-EDAF-462A-8C50-A7DD8EC9BE18}" type="presParOf" srcId="{10E538EB-E000-48A6-A9EC-FDCEE0A00B5D}" destId="{768C7308-C8B2-49F5-B76E-967FBB38492B}" srcOrd="1" destOrd="0" presId="urn:microsoft.com/office/officeart/2005/8/layout/list1"/>
    <dgm:cxn modelId="{DE834350-7C6E-40BD-A999-67208BD2E85A}" type="presParOf" srcId="{E4B81535-B4FB-4BC1-BDDD-C7C259F27381}" destId="{F7B65BD0-D765-4603-8D4D-E2DF7974EA86}" srcOrd="9" destOrd="0" presId="urn:microsoft.com/office/officeart/2005/8/layout/list1"/>
    <dgm:cxn modelId="{42CC50D4-347C-4817-84D7-1027F279DCB3}" type="presParOf" srcId="{E4B81535-B4FB-4BC1-BDDD-C7C259F27381}" destId="{DEAE5249-7FF4-40D2-B9BF-C7A9C45E457A}" srcOrd="10" destOrd="0" presId="urn:microsoft.com/office/officeart/2005/8/layout/list1"/>
    <dgm:cxn modelId="{3F2CC29F-F460-4B4C-9043-4046409DD331}" type="presParOf" srcId="{E4B81535-B4FB-4BC1-BDDD-C7C259F27381}" destId="{F4EE0E19-E4DD-4238-A375-98892239FBBD}" srcOrd="11" destOrd="0" presId="urn:microsoft.com/office/officeart/2005/8/layout/list1"/>
    <dgm:cxn modelId="{BF4E308B-BF1E-4490-9011-631120C7D798}" type="presParOf" srcId="{E4B81535-B4FB-4BC1-BDDD-C7C259F27381}" destId="{06EBC7A4-3C26-452D-9051-8BEADE3E6AA9}" srcOrd="12" destOrd="0" presId="urn:microsoft.com/office/officeart/2005/8/layout/list1"/>
    <dgm:cxn modelId="{93BAE00F-DAFB-40A7-8D74-838BB6E861A2}" type="presParOf" srcId="{06EBC7A4-3C26-452D-9051-8BEADE3E6AA9}" destId="{94B182AF-CEBE-40E9-B4E8-965B1B8F735A}" srcOrd="0" destOrd="0" presId="urn:microsoft.com/office/officeart/2005/8/layout/list1"/>
    <dgm:cxn modelId="{629BE85E-FB19-4D66-9E21-4BF7B5DC1212}" type="presParOf" srcId="{06EBC7A4-3C26-452D-9051-8BEADE3E6AA9}" destId="{6763805A-8729-4111-B510-E9A68520974E}" srcOrd="1" destOrd="0" presId="urn:microsoft.com/office/officeart/2005/8/layout/list1"/>
    <dgm:cxn modelId="{13402AFC-2997-4725-A414-E88E29A28CB7}" type="presParOf" srcId="{E4B81535-B4FB-4BC1-BDDD-C7C259F27381}" destId="{A27D8EDA-D727-4A18-8D88-AE318655688F}" srcOrd="13" destOrd="0" presId="urn:microsoft.com/office/officeart/2005/8/layout/list1"/>
    <dgm:cxn modelId="{2BEFA516-6D09-469F-95BB-84D2BC326600}" type="presParOf" srcId="{E4B81535-B4FB-4BC1-BDDD-C7C259F27381}" destId="{6DAC1D0F-FCE2-4DF0-93F8-A5C9202E68BF}" srcOrd="14" destOrd="0" presId="urn:microsoft.com/office/officeart/2005/8/layout/list1"/>
    <dgm:cxn modelId="{B3725D7A-B195-4DF9-99BE-B0CEFAD8B9A7}" type="presParOf" srcId="{E4B81535-B4FB-4BC1-BDDD-C7C259F27381}" destId="{F3D5A79E-1A0B-465D-A9F5-CFE24D05ECC3}" srcOrd="15" destOrd="0" presId="urn:microsoft.com/office/officeart/2005/8/layout/list1"/>
    <dgm:cxn modelId="{215B6CB6-7020-4D3D-968C-0FA3B306CA66}" type="presParOf" srcId="{E4B81535-B4FB-4BC1-BDDD-C7C259F27381}" destId="{B62EF52C-CFFC-4835-A465-3A9C056D102C}" srcOrd="16" destOrd="0" presId="urn:microsoft.com/office/officeart/2005/8/layout/list1"/>
    <dgm:cxn modelId="{F2C842CC-30E7-411A-96F2-4250A09C7B5F}" type="presParOf" srcId="{B62EF52C-CFFC-4835-A465-3A9C056D102C}" destId="{E3AEF8C1-6F03-48C5-B017-779081045B5F}" srcOrd="0" destOrd="0" presId="urn:microsoft.com/office/officeart/2005/8/layout/list1"/>
    <dgm:cxn modelId="{8AEC2423-3CB2-4585-8652-F83CD41B792A}" type="presParOf" srcId="{B62EF52C-CFFC-4835-A465-3A9C056D102C}" destId="{773A84B5-9E5F-4191-AD13-3A284BDE3375}" srcOrd="1" destOrd="0" presId="urn:microsoft.com/office/officeart/2005/8/layout/list1"/>
    <dgm:cxn modelId="{5EDD5D31-B015-401D-BE83-54D252076C37}" type="presParOf" srcId="{E4B81535-B4FB-4BC1-BDDD-C7C259F27381}" destId="{30329BE2-CCC6-4CB1-829D-1A21E973F403}" srcOrd="17" destOrd="0" presId="urn:microsoft.com/office/officeart/2005/8/layout/list1"/>
    <dgm:cxn modelId="{5F2B0BE7-E8FE-4079-A13F-E51D353CC00A}" type="presParOf" srcId="{E4B81535-B4FB-4BC1-BDDD-C7C259F27381}" destId="{75E8250A-38CB-47B4-A0B8-602D1CDC6E93}" srcOrd="18" destOrd="0" presId="urn:microsoft.com/office/officeart/2005/8/layout/list1"/>
    <dgm:cxn modelId="{0BD4DAD3-FBDC-4A6F-862C-E62D072FBAB9}" type="presParOf" srcId="{E4B81535-B4FB-4BC1-BDDD-C7C259F27381}" destId="{82E258A5-C040-4478-A387-A453394BB740}" srcOrd="19" destOrd="0" presId="urn:microsoft.com/office/officeart/2005/8/layout/list1"/>
    <dgm:cxn modelId="{4BDDA3DC-A704-4C54-B705-0A26C30CEA29}" type="presParOf" srcId="{E4B81535-B4FB-4BC1-BDDD-C7C259F27381}" destId="{8E723BA9-B58E-434F-AFDA-72C6A4F08DF8}" srcOrd="20" destOrd="0" presId="urn:microsoft.com/office/officeart/2005/8/layout/list1"/>
    <dgm:cxn modelId="{957751FD-B0CC-4587-88DB-49AFB0422DFD}" type="presParOf" srcId="{8E723BA9-B58E-434F-AFDA-72C6A4F08DF8}" destId="{979FFCB9-1DE8-476D-9142-44B0AB1014D6}" srcOrd="0" destOrd="0" presId="urn:microsoft.com/office/officeart/2005/8/layout/list1"/>
    <dgm:cxn modelId="{A9244FC1-F699-40B7-A501-5D24886BA954}" type="presParOf" srcId="{8E723BA9-B58E-434F-AFDA-72C6A4F08DF8}" destId="{E6F11234-D574-4B81-9CA9-23B4B11DB776}" srcOrd="1" destOrd="0" presId="urn:microsoft.com/office/officeart/2005/8/layout/list1"/>
    <dgm:cxn modelId="{457BE20B-5CD9-45A1-93CD-BEAC448A254C}" type="presParOf" srcId="{E4B81535-B4FB-4BC1-BDDD-C7C259F27381}" destId="{A60F6383-6932-4FC0-A38E-554804ABD5E4}" srcOrd="21" destOrd="0" presId="urn:microsoft.com/office/officeart/2005/8/layout/list1"/>
    <dgm:cxn modelId="{3DA9E8BE-27AA-4128-BEE8-45787B869997}" type="presParOf" srcId="{E4B81535-B4FB-4BC1-BDDD-C7C259F27381}" destId="{D737B166-A687-446A-AA07-D9EF2A2345B4}" srcOrd="22" destOrd="0" presId="urn:microsoft.com/office/officeart/2005/8/layout/list1"/>
    <dgm:cxn modelId="{1725DE0D-EEB3-4555-AF33-8FCD3D84ABA6}" type="presParOf" srcId="{E4B81535-B4FB-4BC1-BDDD-C7C259F27381}" destId="{8CC9F528-4560-4BE5-AC92-1F47D49FE492}" srcOrd="23" destOrd="0" presId="urn:microsoft.com/office/officeart/2005/8/layout/list1"/>
    <dgm:cxn modelId="{8F4A0649-DACE-4B00-A65A-1F7AE88E1B5F}" type="presParOf" srcId="{E4B81535-B4FB-4BC1-BDDD-C7C259F27381}" destId="{3F1F35EB-936F-4FC0-AA22-754D68F3B7A9}" srcOrd="24" destOrd="0" presId="urn:microsoft.com/office/officeart/2005/8/layout/list1"/>
    <dgm:cxn modelId="{78CA97A5-FE8A-445A-8A34-1FD96F028480}" type="presParOf" srcId="{3F1F35EB-936F-4FC0-AA22-754D68F3B7A9}" destId="{615E17BC-AB80-4011-B438-A81ADC42907B}" srcOrd="0" destOrd="0" presId="urn:microsoft.com/office/officeart/2005/8/layout/list1"/>
    <dgm:cxn modelId="{3BFAA054-2CDF-4CE0-BFC3-2BED03A0428C}" type="presParOf" srcId="{3F1F35EB-936F-4FC0-AA22-754D68F3B7A9}" destId="{CCA5F72F-2120-4CEF-9860-27CF8A23D222}" srcOrd="1" destOrd="0" presId="urn:microsoft.com/office/officeart/2005/8/layout/list1"/>
    <dgm:cxn modelId="{4ADDA1F0-6D93-43C8-A247-347C44DBC664}" type="presParOf" srcId="{E4B81535-B4FB-4BC1-BDDD-C7C259F27381}" destId="{3B31E6E5-DD15-40F9-9062-AA8A8E4D9EAE}" srcOrd="25" destOrd="0" presId="urn:microsoft.com/office/officeart/2005/8/layout/list1"/>
    <dgm:cxn modelId="{3416F167-3AB2-4EF8-A9E3-A53FC4BEFB20}" type="presParOf" srcId="{E4B81535-B4FB-4BC1-BDDD-C7C259F27381}" destId="{D0797730-5B8D-4080-86FA-2FC91A4B3FF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Into the Cloud</a:t>
          </a:r>
          <a:endParaRPr lang="en-US" sz="28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Standards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Basic Network Concepts</a:t>
          </a:r>
          <a:endParaRPr lang="en-US" sz="28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Standards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Packet Switching</a:t>
          </a:r>
          <a:endParaRPr lang="en-US" sz="28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Standards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Internetworking</a:t>
          </a:r>
          <a:endParaRPr lang="en-US" sz="28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Standards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Layers</a:t>
          </a:r>
          <a:endParaRPr lang="en-US" sz="28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Standards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Internet Standards</a:t>
          </a:r>
          <a:endParaRPr lang="en-US" sz="28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1">
          <a:gsLst>
            <a:gs pos="0">
              <a:schemeClr val="accent1">
                <a:tint val="62000"/>
                <a:satMod val="180000"/>
              </a:schemeClr>
            </a:gs>
            <a:gs pos="65000">
              <a:schemeClr val="accent1">
                <a:tint val="32000"/>
                <a:satMod val="250000"/>
              </a:schemeClr>
            </a:gs>
            <a:gs pos="100000">
              <a:schemeClr val="accent1">
                <a:tint val="23000"/>
                <a:satMod val="300000"/>
              </a:schemeClr>
            </a:gs>
          </a:gsLst>
          <a:lin ang="16200000" scaled="0"/>
        </a:gradFill>
        <a:ln w="9525" cap="flat" cmpd="sng" algn="ctr">
          <a:solidFill>
            <a:schemeClr val="accent1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solidFill>
          <a:schemeClr val="accent2"/>
        </a:solidFill>
        <a:ln w="55000" cap="flat" cmpd="thickThin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 Small Home Network</a:t>
          </a:r>
          <a:endParaRPr lang="en-US" sz="2800" kern="1200" dirty="0"/>
        </a:p>
      </dsp:txBody>
      <dsp:txXfrm>
        <a:off x="437419" y="4973239"/>
        <a:ext cx="5708842" cy="4794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94A6D-9687-4F3B-9019-D18AA1AE2D49}">
      <dsp:nvSpPr>
        <dsp:cNvPr id="0" name=""/>
        <dsp:cNvSpPr/>
      </dsp:nvSpPr>
      <dsp:spPr>
        <a:xfrm>
          <a:off x="0" y="3141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77ED-9C4F-487B-A87F-CEFC28FB6715}">
      <dsp:nvSpPr>
        <dsp:cNvPr id="0" name=""/>
        <dsp:cNvSpPr/>
      </dsp:nvSpPr>
      <dsp:spPr>
        <a:xfrm>
          <a:off x="411480" y="48419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Into the Cloud</a:t>
          </a:r>
          <a:endParaRPr lang="en-US" sz="2400" kern="1200" dirty="0"/>
        </a:p>
      </dsp:txBody>
      <dsp:txXfrm>
        <a:off x="437419" y="74358"/>
        <a:ext cx="5708842" cy="479482"/>
      </dsp:txXfrm>
    </dsp:sp>
    <dsp:sp modelId="{FC850F93-4B94-4743-9D1E-80121A241353}">
      <dsp:nvSpPr>
        <dsp:cNvPr id="0" name=""/>
        <dsp:cNvSpPr/>
      </dsp:nvSpPr>
      <dsp:spPr>
        <a:xfrm>
          <a:off x="0" y="11305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7C362-054C-4FFC-9AEB-3735734DB0E2}">
      <dsp:nvSpPr>
        <dsp:cNvPr id="0" name=""/>
        <dsp:cNvSpPr/>
      </dsp:nvSpPr>
      <dsp:spPr>
        <a:xfrm>
          <a:off x="411480" y="8649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Basic Network Concepts</a:t>
          </a:r>
          <a:endParaRPr lang="en-US" sz="2400" kern="1200" dirty="0"/>
        </a:p>
      </dsp:txBody>
      <dsp:txXfrm>
        <a:off x="437419" y="890839"/>
        <a:ext cx="5708842" cy="479482"/>
      </dsp:txXfrm>
    </dsp:sp>
    <dsp:sp modelId="{DEAE5249-7FF4-40D2-B9BF-C7A9C45E457A}">
      <dsp:nvSpPr>
        <dsp:cNvPr id="0" name=""/>
        <dsp:cNvSpPr/>
      </dsp:nvSpPr>
      <dsp:spPr>
        <a:xfrm>
          <a:off x="0" y="194706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C7308-C8B2-49F5-B76E-967FBB38492B}">
      <dsp:nvSpPr>
        <dsp:cNvPr id="0" name=""/>
        <dsp:cNvSpPr/>
      </dsp:nvSpPr>
      <dsp:spPr>
        <a:xfrm>
          <a:off x="411480" y="168138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Packet Switching</a:t>
          </a:r>
          <a:endParaRPr lang="en-US" sz="2400" kern="1200" dirty="0"/>
        </a:p>
      </dsp:txBody>
      <dsp:txXfrm>
        <a:off x="437419" y="1707319"/>
        <a:ext cx="5708842" cy="479482"/>
      </dsp:txXfrm>
    </dsp:sp>
    <dsp:sp modelId="{6DAC1D0F-FCE2-4DF0-93F8-A5C9202E68BF}">
      <dsp:nvSpPr>
        <dsp:cNvPr id="0" name=""/>
        <dsp:cNvSpPr/>
      </dsp:nvSpPr>
      <dsp:spPr>
        <a:xfrm>
          <a:off x="0" y="276354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805A-8729-4111-B510-E9A68520974E}">
      <dsp:nvSpPr>
        <dsp:cNvPr id="0" name=""/>
        <dsp:cNvSpPr/>
      </dsp:nvSpPr>
      <dsp:spPr>
        <a:xfrm>
          <a:off x="411480" y="249786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Internetworking</a:t>
          </a:r>
          <a:endParaRPr lang="en-US" sz="2400" kern="1200" dirty="0"/>
        </a:p>
      </dsp:txBody>
      <dsp:txXfrm>
        <a:off x="437419" y="2523799"/>
        <a:ext cx="5708842" cy="479482"/>
      </dsp:txXfrm>
    </dsp:sp>
    <dsp:sp modelId="{75E8250A-38CB-47B4-A0B8-602D1CDC6E93}">
      <dsp:nvSpPr>
        <dsp:cNvPr id="0" name=""/>
        <dsp:cNvSpPr/>
      </dsp:nvSpPr>
      <dsp:spPr>
        <a:xfrm>
          <a:off x="0" y="358002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84B5-9E5F-4191-AD13-3A284BDE3375}">
      <dsp:nvSpPr>
        <dsp:cNvPr id="0" name=""/>
        <dsp:cNvSpPr/>
      </dsp:nvSpPr>
      <dsp:spPr>
        <a:xfrm>
          <a:off x="411480" y="331434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Layers</a:t>
          </a:r>
          <a:endParaRPr lang="en-US" sz="2400" kern="1200" dirty="0"/>
        </a:p>
      </dsp:txBody>
      <dsp:txXfrm>
        <a:off x="437419" y="3340279"/>
        <a:ext cx="5708842" cy="479482"/>
      </dsp:txXfrm>
    </dsp:sp>
    <dsp:sp modelId="{D737B166-A687-446A-AA07-D9EF2A2345B4}">
      <dsp:nvSpPr>
        <dsp:cNvPr id="0" name=""/>
        <dsp:cNvSpPr/>
      </dsp:nvSpPr>
      <dsp:spPr>
        <a:xfrm>
          <a:off x="0" y="439650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11234-D574-4B81-9CA9-23B4B11DB776}">
      <dsp:nvSpPr>
        <dsp:cNvPr id="0" name=""/>
        <dsp:cNvSpPr/>
      </dsp:nvSpPr>
      <dsp:spPr>
        <a:xfrm>
          <a:off x="411480" y="413082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Internet Standard</a:t>
          </a:r>
          <a:endParaRPr lang="en-US" sz="2400" kern="1200" dirty="0"/>
        </a:p>
      </dsp:txBody>
      <dsp:txXfrm>
        <a:off x="437419" y="4156759"/>
        <a:ext cx="5708842" cy="479482"/>
      </dsp:txXfrm>
    </dsp:sp>
    <dsp:sp modelId="{D0797730-5B8D-4080-86FA-2FC91A4B3FF7}">
      <dsp:nvSpPr>
        <dsp:cNvPr id="0" name=""/>
        <dsp:cNvSpPr/>
      </dsp:nvSpPr>
      <dsp:spPr>
        <a:xfrm>
          <a:off x="0" y="5212980"/>
          <a:ext cx="8229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5F72F-2120-4CEF-9860-27CF8A23D222}">
      <dsp:nvSpPr>
        <dsp:cNvPr id="0" name=""/>
        <dsp:cNvSpPr/>
      </dsp:nvSpPr>
      <dsp:spPr>
        <a:xfrm>
          <a:off x="411480" y="4947300"/>
          <a:ext cx="576072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 Small Home Network</a:t>
          </a:r>
          <a:endParaRPr lang="en-US" sz="2400" kern="1200" dirty="0"/>
        </a:p>
      </dsp:txBody>
      <dsp:txXfrm>
        <a:off x="437419" y="4973239"/>
        <a:ext cx="57088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Chapter 1: Welcome to the Cloud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34400"/>
            <a:ext cx="50292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Panko and Panko: </a:t>
            </a:r>
            <a:r>
              <a:rPr lang="en-US" i="1"/>
              <a:t>Business  Data  Networks and Security,</a:t>
            </a:r>
            <a:r>
              <a:rPr lang="en-US"/>
              <a:t> 9</a:t>
            </a:r>
            <a:r>
              <a:rPr lang="en-US" baseline="30000"/>
              <a:t>th</a:t>
            </a:r>
            <a:r>
              <a:rPr lang="en-US"/>
              <a:t> edition</a:t>
            </a:r>
          </a:p>
          <a:p>
            <a:pPr>
              <a:defRPr/>
            </a:pPr>
            <a:r>
              <a:rPr lang="en-US"/>
              <a:t>Copyright Pearson 2013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62600" y="8534400"/>
            <a:ext cx="12938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6187E97-8C0B-4D8A-A9E7-2CF7F62732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E0BCDBA-0BE1-4A9E-9ADC-0655592AC432}" type="datetimeFigureOut">
              <a:rPr lang="en-US"/>
              <a:pPr>
                <a:defRPr/>
              </a:pPr>
              <a:t>8/26/14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54975DB-CD00-4048-B5EE-C29E70E084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5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Host is any machine.</a:t>
            </a:r>
          </a:p>
          <a:p>
            <a:pPr marL="228600" indent="-228600">
              <a:buAutoNum type="arabicParenR"/>
            </a:pPr>
            <a:r>
              <a:rPr lang="en-US" dirty="0" smtClean="0"/>
              <a:t>Application is</a:t>
            </a:r>
            <a:r>
              <a:rPr lang="en-US" baseline="0" dirty="0" smtClean="0"/>
              <a:t> any software.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975DB-CD00-4048-B5EE-C29E70E0843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5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BA88322-A297-45E4-A79F-BCC474948D1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9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AC6CC75-6400-418B-9591-47F324BE85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31E8E25-EDDD-43D0-9ECF-29B1C881A2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37F47B2-96C6-42F7-8C05-7A8EA65DF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lvl1pPr>
              <a:defRPr sz="3600"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340475"/>
            <a:ext cx="1295400" cy="3651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 algn="l">
              <a:defRPr sz="1000" smtClean="0"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01000" y="6324600"/>
            <a:ext cx="860425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4AC7EE9-0C76-4A92-8D57-70A73DBE80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B02EC06-96DA-4E9E-8504-C1D1B80929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45D3DB1-F6B6-4B6B-9935-6D6B92F59C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39010E4-7F4C-469F-8FC4-40A837CE04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F0277C5-9FFE-408A-8391-2F05F7F01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B22DEAF-FD0F-4F14-BE3F-C8BA373C72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FE39EB2-2C35-45AD-86AB-3DA1FFDBC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009E363-D20C-4C95-8105-B5A0465A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001000" y="6319838"/>
            <a:ext cx="860425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2000" b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5A0ECDC8-AD0B-4A11-AC79-E91F2AF06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fontAlgn="base">
        <a:spcBef>
          <a:spcPts val="18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fontAlgn="base">
        <a:spcBef>
          <a:spcPts val="120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fontAlgn="base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IS 6640 – Networking and Servers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 Soldan</a:t>
            </a:r>
          </a:p>
          <a:p>
            <a:r>
              <a:rPr lang="en-US" dirty="0" smtClean="0"/>
              <a:t>Operations and Information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C7EE9-0C76-4A92-8D57-70A73DBE80A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1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447800"/>
            <a:ext cx="8001000" cy="48387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1.4: Wireless Sniffer Radar Map</a:t>
            </a:r>
            <a:endParaRPr lang="en-US" dirty="0"/>
          </a:p>
        </p:txBody>
      </p:sp>
      <p:sp>
        <p:nvSpPr>
          <p:cNvPr id="2662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22545DE-3EF6-4B0E-B9C3-33E750B22CA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600200"/>
          <a:ext cx="8153401" cy="38766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00"/>
                <a:gridCol w="1905000"/>
                <a:gridCol w="2057400"/>
                <a:gridCol w="2057401"/>
              </a:tblGrid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err="1">
                          <a:effectLst/>
                        </a:rPr>
                        <a:t>SSID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FBP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FBP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FBP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44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err="1">
                          <a:effectLst/>
                        </a:rPr>
                        <a:t>BSSID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A1-B2-C3-D4-E5-F6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BB-D5-33-D4-6B-DD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19-FF-AE-D4-EC-63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Signal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-85 dBm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-60 dBm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-60 dBm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Mode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802.11g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802.11n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802.11n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Channel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48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44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Encryption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AES-CCMP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AES-CCMP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AES-CCMP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344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Authentication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WPA2/PEAP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WPA2/PEAP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WPA2/PEAP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35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Vendor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Cisco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Cisco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Cisco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1.5: Wireless Sniffer Details Table</a:t>
            </a:r>
            <a:endParaRPr lang="en-US" dirty="0"/>
          </a:p>
        </p:txBody>
      </p:sp>
      <p:sp>
        <p:nvSpPr>
          <p:cNvPr id="2769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20D77F-2D37-4174-AB22-F73B2AB4987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77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2A4372A-16A1-4E2D-8845-BE71E2E8031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52400" y="1081088"/>
            <a:ext cx="8763000" cy="56245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1.6: Basic Network Terminology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752600" y="5486400"/>
            <a:ext cx="35814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Working Definition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14CAB9-1606-4AED-AB70-9CBFC1494C0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3188" y="1371600"/>
            <a:ext cx="9004300" cy="548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1.6: Basic Network Terminology</a:t>
            </a:r>
            <a:endParaRPr lang="en-US" dirty="0"/>
          </a:p>
        </p:txBody>
      </p:sp>
      <p:sp>
        <p:nvSpPr>
          <p:cNvPr id="3481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579CA4A-1845-40FA-901B-5BE776D11F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3500" y="1219200"/>
            <a:ext cx="9004300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1.6: Basic Network Terminology</a:t>
            </a:r>
            <a:endParaRPr lang="en-US" dirty="0"/>
          </a:p>
        </p:txBody>
      </p:sp>
      <p:sp>
        <p:nvSpPr>
          <p:cNvPr id="3584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C75E3C-A5EC-4DE9-B441-233ACB07503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657600" y="6248400"/>
            <a:ext cx="16002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4950" y="1524000"/>
            <a:ext cx="8812213" cy="5105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1.6: Basic Network Terminology</a:t>
            </a:r>
            <a:endParaRPr lang="en-US" dirty="0"/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8F630A0-5CA4-4239-A660-47CF8A4C736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676400"/>
            <a:ext cx="8788400" cy="27384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1.7: Client/Server Processing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4876800"/>
            <a:ext cx="7620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client and the server share processing work.</a:t>
            </a:r>
          </a:p>
        </p:txBody>
      </p:sp>
      <p:sp>
        <p:nvSpPr>
          <p:cNvPr id="3789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8BC562-37FD-4094-A82C-39C8E07D53B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62000" y="1676400"/>
            <a:ext cx="7620000" cy="27257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1.8: Peer-to-Peer (P2P) Processing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24000" y="4495800"/>
            <a:ext cx="6324600" cy="15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P2P Processing can be done without a network (as shown) or with a network. No servers are needed.</a:t>
            </a:r>
          </a:p>
        </p:txBody>
      </p:sp>
      <p:sp>
        <p:nvSpPr>
          <p:cNvPr id="3891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1A0BBD4-A2AF-4680-A8EE-B91AE56B701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8229600" cy="510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3706"/>
                <a:gridCol w="2710228"/>
                <a:gridCol w="3125666"/>
              </a:tblGrid>
              <a:tr h="54700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Transmission Speed Measurements</a:t>
                      </a:r>
                      <a:endParaRPr lang="en-US" sz="20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700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Bits per second (bps)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700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Usually not bytes per second (Bps)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7007">
                <a:tc gridSpan="3"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Metric Suffixes</a:t>
                      </a:r>
                      <a:endParaRPr lang="en-US" sz="2000" b="1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2934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Kilobits per second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kbps (</a:t>
                      </a:r>
                      <a:r>
                        <a:rPr lang="en-US" sz="2000" dirty="0" smtClean="0">
                          <a:effectLst/>
                        </a:rPr>
                        <a:t>lowercase </a:t>
                      </a:r>
                      <a:r>
                        <a:rPr lang="en-US" sz="2000" dirty="0">
                          <a:effectLst/>
                        </a:rPr>
                        <a:t>k)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1,000 bits per second (not 1,024)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934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Megabits per second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Mbps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1,000 kbps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934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Gigabits per second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Gbps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1,000 Mbps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9343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Terabits per second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Tbps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1,000 Gbps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1.9: Transmission Speed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1676400"/>
            <a:ext cx="4953000" cy="121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486400" y="3352800"/>
            <a:ext cx="3200400" cy="838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9970" name="Picture 7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5200" y="228600"/>
            <a:ext cx="1560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7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13F40F0-20DD-4D59-9B22-1C3494D4BF1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 and Course Introduction</a:t>
            </a:r>
          </a:p>
          <a:p>
            <a:r>
              <a:rPr lang="en-US" dirty="0" smtClean="0"/>
              <a:t>Chapter 1 – Panko 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8/26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AC7EE9-0C76-4A92-8D57-70A73DBE80A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2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2" cy="40979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5996"/>
                <a:gridCol w="942976"/>
                <a:gridCol w="925830"/>
                <a:gridCol w="1028700"/>
                <a:gridCol w="1028700"/>
                <a:gridCol w="1028700"/>
                <a:gridCol w="1028700"/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File Downloads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100 </a:t>
                      </a:r>
                      <a:r>
                        <a:rPr lang="en-US" sz="2000" dirty="0">
                          <a:effectLst/>
                        </a:rPr>
                        <a:t>kbps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n-US" sz="2000" dirty="0">
                          <a:effectLst/>
                        </a:rPr>
                        <a:t>M</a:t>
                      </a:r>
                      <a:r>
                        <a:rPr lang="en-US" sz="2000" dirty="0" smtClean="0">
                          <a:effectLst/>
                        </a:rPr>
                        <a:t>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5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100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n-US" sz="2000" dirty="0" err="1">
                          <a:effectLst/>
                        </a:rPr>
                        <a:t>G</a:t>
                      </a:r>
                      <a:r>
                        <a:rPr lang="en-US" sz="2000" dirty="0" err="1" smtClean="0">
                          <a:effectLst/>
                        </a:rPr>
                        <a:t>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185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E-mail message (250 words) 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.15</a:t>
                      </a:r>
                      <a:r>
                        <a:rPr lang="en-US" sz="2000" baseline="0" dirty="0" smtClean="0">
                          <a:effectLst/>
                        </a:rPr>
                        <a:t>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 </a:t>
                      </a:r>
                      <a:r>
                        <a:rPr lang="en-US" sz="2000" dirty="0" smtClean="0">
                          <a:effectLst/>
                        </a:rPr>
                        <a:t>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0454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Photograph </a:t>
                      </a:r>
                      <a:r>
                        <a:rPr lang="en-US" sz="2000" dirty="0" smtClean="0">
                          <a:effectLst/>
                        </a:rPr>
                        <a:t>(5 </a:t>
                      </a:r>
                      <a:r>
                        <a:rPr lang="en-US" sz="2000" dirty="0">
                          <a:effectLst/>
                        </a:rPr>
                        <a:t>MB) 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8 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 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5 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0.1 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0454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n-US" sz="2000" dirty="0" err="1" smtClean="0">
                          <a:effectLst/>
                        </a:rPr>
                        <a:t>Hr</a:t>
                      </a:r>
                      <a:r>
                        <a:rPr lang="en-US" sz="2000" dirty="0" smtClean="0">
                          <a:effectLst/>
                        </a:rPr>
                        <a:t> HTDV Video (10 Mbps)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4 d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6 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36 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248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Backup Synch (10 GB)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12 d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28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6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3 h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17 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2 m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1.10: Download Times for Applications</a:t>
            </a:r>
            <a:endParaRPr lang="en-US" dirty="0"/>
          </a:p>
        </p:txBody>
      </p:sp>
      <p:sp>
        <p:nvSpPr>
          <p:cNvPr id="4101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05165C-8F4C-467B-913B-519778980C5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2" cy="443642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45996"/>
                <a:gridCol w="942976"/>
                <a:gridCol w="925830"/>
                <a:gridCol w="1028700"/>
                <a:gridCol w="1028700"/>
                <a:gridCol w="1028700"/>
                <a:gridCol w="1028700"/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Live or Streaming</a:t>
                      </a:r>
                      <a:r>
                        <a:rPr lang="en-US" sz="24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Media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100 </a:t>
                      </a:r>
                      <a:r>
                        <a:rPr lang="en-US" sz="2000" dirty="0">
                          <a:effectLst/>
                        </a:rPr>
                        <a:t>kbps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n-US" sz="2000" dirty="0">
                          <a:effectLst/>
                        </a:rPr>
                        <a:t>M</a:t>
                      </a:r>
                      <a:r>
                        <a:rPr lang="en-US" sz="2000" dirty="0" smtClean="0">
                          <a:effectLst/>
                        </a:rPr>
                        <a:t>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5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100 </a:t>
                      </a:r>
                      <a:r>
                        <a:rPr lang="en-US" sz="2000" dirty="0">
                          <a:effectLst/>
                        </a:rPr>
                        <a:t>Mbps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1 </a:t>
                      </a:r>
                      <a:r>
                        <a:rPr lang="en-US" sz="2000" dirty="0" err="1">
                          <a:effectLst/>
                        </a:rPr>
                        <a:t>G</a:t>
                      </a:r>
                      <a:r>
                        <a:rPr lang="en-US" sz="2000" dirty="0" err="1" smtClean="0">
                          <a:effectLst/>
                        </a:rPr>
                        <a:t>bps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185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MP3 Song (10 kbps)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5026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Standard Quality</a:t>
                      </a:r>
                      <a:r>
                        <a:rPr lang="en-US" sz="2000" baseline="0" dirty="0" smtClean="0">
                          <a:effectLst/>
                        </a:rPr>
                        <a:t> TV (2 Mbps)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0454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HDTV</a:t>
                      </a:r>
                      <a:r>
                        <a:rPr lang="en-US" sz="2000" baseline="0" dirty="0" smtClean="0">
                          <a:effectLst/>
                        </a:rPr>
                        <a:t> (10 Mbps)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248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HDTV Channels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OK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1.10: Download Times for Applications</a:t>
            </a:r>
            <a:endParaRPr lang="en-US" dirty="0"/>
          </a:p>
        </p:txBody>
      </p:sp>
      <p:sp>
        <p:nvSpPr>
          <p:cNvPr id="4203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40CE99B-1E37-4FB4-98DC-22FFA27FC78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01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F2388F9-E466-4895-BF2D-462CED4A6B2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1.11: Data Burstiness</a:t>
            </a:r>
            <a:endParaRPr lang="en-US" dirty="0"/>
          </a:p>
        </p:txBody>
      </p:sp>
      <p:pic>
        <p:nvPicPr>
          <p:cNvPr id="44034" name="Picture 4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5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9375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CFD9D1-8B58-4943-B28D-D24FE9B00CD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pic>
        <p:nvPicPr>
          <p:cNvPr id="44038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8275" y="1524000"/>
            <a:ext cx="8772525" cy="365760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1.11: Data Burstiness</a:t>
            </a:r>
            <a:endParaRPr lang="en-US" dirty="0"/>
          </a:p>
        </p:txBody>
      </p:sp>
      <p:pic>
        <p:nvPicPr>
          <p:cNvPr id="45058" name="Picture 4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5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9375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97FC6D-8DB2-4FD8-BA30-3C81D20BB10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pic>
        <p:nvPicPr>
          <p:cNvPr id="45062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00200"/>
            <a:ext cx="8382000" cy="417195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1.12: Packet Switching and Multiplexing</a:t>
            </a:r>
            <a:endParaRPr lang="en-US" dirty="0"/>
          </a:p>
        </p:txBody>
      </p:sp>
      <p:sp>
        <p:nvSpPr>
          <p:cNvPr id="4608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C50C3E0-44DE-4DFA-9B58-E4B14C3AFC7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pic>
        <p:nvPicPr>
          <p:cNvPr id="46084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1463" y="1600200"/>
            <a:ext cx="8491537" cy="446405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1.12: Packet Switching and Multiplexing</a:t>
            </a:r>
            <a:endParaRPr lang="en-US" dirty="0"/>
          </a:p>
        </p:txBody>
      </p:sp>
      <p:sp>
        <p:nvSpPr>
          <p:cNvPr id="4710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850541-2247-454B-8349-2413574F528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  <p:pic>
        <p:nvPicPr>
          <p:cNvPr id="47108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2250" y="1447800"/>
            <a:ext cx="8464550" cy="3995738"/>
          </a:xfrm>
        </p:spPr>
      </p:pic>
      <p:pic>
        <p:nvPicPr>
          <p:cNvPr id="47109" name="Picture 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53197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5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56705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295400"/>
            <a:ext cx="8610600" cy="5078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1.13: Sequential Switching Decisions</a:t>
            </a:r>
            <a:endParaRPr lang="en-US" sz="2800" dirty="0"/>
          </a:p>
        </p:txBody>
      </p:sp>
      <p:sp>
        <p:nvSpPr>
          <p:cNvPr id="4813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5F1E820-EFBA-4C15-B7B8-00A702926C4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04800" y="6248400"/>
            <a:ext cx="16002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219200"/>
            <a:ext cx="8001000" cy="52514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1.13: Sequential Switching Decisions</a:t>
            </a:r>
            <a:endParaRPr lang="en-US" sz="2800" dirty="0"/>
          </a:p>
        </p:txBody>
      </p:sp>
      <p:sp>
        <p:nvSpPr>
          <p:cNvPr id="4915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5A8495-4A25-4173-8031-4AF092A3EE6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295400"/>
            <a:ext cx="8534400" cy="51466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1.13: Sequential Switching Decisions</a:t>
            </a:r>
            <a:endParaRPr lang="en-US" sz="2800" dirty="0"/>
          </a:p>
        </p:txBody>
      </p:sp>
      <p:pic>
        <p:nvPicPr>
          <p:cNvPr id="50179" name="Picture 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2971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5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346233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02597C-FC36-46D6-B4A7-54AD186AFCE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cs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04800" y="6264275"/>
            <a:ext cx="16002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sz="1200" b="1" dirty="0">
                <a:latin typeface="Calibri" charset="0"/>
              </a:rPr>
              <a:t>Education: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MBA – Utah State University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MS – Information Systems, University of Utah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BA – Economics, University of </a:t>
            </a:r>
            <a:r>
              <a:rPr lang="en-US" sz="1200" dirty="0" smtClean="0">
                <a:latin typeface="Calibri" charset="0"/>
              </a:rPr>
              <a:t>Utah</a:t>
            </a:r>
            <a:endParaRPr lang="en-US" sz="1200" dirty="0">
              <a:latin typeface="Calibri" charset="0"/>
            </a:endParaRPr>
          </a:p>
          <a:p>
            <a:pPr>
              <a:buFontTx/>
              <a:buNone/>
            </a:pPr>
            <a:r>
              <a:rPr lang="en-US" sz="1200" b="1" dirty="0">
                <a:latin typeface="Calibri" charset="0"/>
              </a:rPr>
              <a:t>Certifications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Project Management Professional (PMP)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Certified Scrum Professional (CSP)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Certified Scrum Master (CSM)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Certified Information Systems Security Professional (CISSP)</a:t>
            </a: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Microsoft Certified Technology Specialist (MCTS</a:t>
            </a:r>
            <a:r>
              <a:rPr lang="en-US" sz="1200" dirty="0" smtClean="0">
                <a:latin typeface="Calibri" charset="0"/>
              </a:rPr>
              <a:t>)</a:t>
            </a:r>
            <a:endParaRPr lang="en-US" sz="1200" dirty="0">
              <a:latin typeface="Calibri" charset="0"/>
            </a:endParaRPr>
          </a:p>
          <a:p>
            <a:pPr lvl="1">
              <a:buFont typeface="Arial" charset="0"/>
              <a:buChar char="•"/>
            </a:pPr>
            <a:r>
              <a:rPr lang="en-US" sz="1200" dirty="0">
                <a:latin typeface="Calibri" charset="0"/>
              </a:rPr>
              <a:t>ITIL v3 Foundations</a:t>
            </a:r>
          </a:p>
          <a:p>
            <a:pPr>
              <a:buNone/>
            </a:pPr>
            <a:r>
              <a:rPr lang="en-US" sz="1200" b="1" dirty="0" smtClean="0">
                <a:latin typeface="Calibri" charset="0"/>
              </a:rPr>
              <a:t>Professional </a:t>
            </a:r>
            <a:r>
              <a:rPr lang="en-US" sz="1200" b="1" dirty="0">
                <a:latin typeface="Calibri" charset="0"/>
              </a:rPr>
              <a:t>Associations</a:t>
            </a:r>
          </a:p>
          <a:p>
            <a:pPr lvl="1">
              <a:buFont typeface="Arial" pitchFamily="34" charset="0"/>
              <a:buChar char="•"/>
            </a:pPr>
            <a:r>
              <a:rPr lang="en-US" sz="1200" dirty="0">
                <a:latin typeface="Calibri" charset="0"/>
              </a:rPr>
              <a:t>Utah CIO, CIO Executive Council, Association for Information Management (AIM), ISC2</a:t>
            </a:r>
          </a:p>
          <a:p>
            <a:pPr lvl="1">
              <a:buFont typeface="Arial" pitchFamily="34" charset="0"/>
              <a:buChar char="•"/>
            </a:pPr>
            <a:r>
              <a:rPr lang="en-US" sz="1200" dirty="0">
                <a:latin typeface="Calibri" charset="0"/>
              </a:rPr>
              <a:t>Project Management Institute (PMI), PMI Information Systems Specific Interest Group (PMI ISSIG), PMI Northern Utah Chapter (PMI NUC)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AC7EE9-0C76-4A92-8D57-70A73DBE80A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5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9388" y="1066800"/>
            <a:ext cx="8729662" cy="5334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400" dirty="0" smtClean="0"/>
              <a:t>1.14: Address-Based Switch Forwarding Decision</a:t>
            </a:r>
            <a:endParaRPr lang="en-US" sz="2400" dirty="0"/>
          </a:p>
        </p:txBody>
      </p:sp>
      <p:pic>
        <p:nvPicPr>
          <p:cNvPr id="51203" name="Picture 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9050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0962BE0-56BD-47EA-BC93-4FFA4C5C099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2400" y="6400800"/>
            <a:ext cx="15240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switch along the way forwards the packet out a port to another switch (or to the destination host).</a:t>
            </a:r>
          </a:p>
          <a:p>
            <a:r>
              <a:rPr lang="en-US" smtClean="0"/>
              <a:t>Individual packet switches have no knowledge of the entire path taken by the packet.</a:t>
            </a:r>
          </a:p>
          <a:p>
            <a:r>
              <a:rPr lang="en-US" smtClean="0"/>
              <a:t>We will see how this works in detail in later chapters.</a:t>
            </a:r>
          </a:p>
        </p:txBody>
      </p:sp>
      <p:sp>
        <p:nvSpPr>
          <p:cNvPr id="5222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54403E-9BEB-4FFF-97D8-929F1F73A90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143000"/>
            <a:ext cx="8534400" cy="53705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1.15: Physical and Data Links</a:t>
            </a:r>
            <a:endParaRPr lang="en-US" sz="2800" dirty="0"/>
          </a:p>
        </p:txBody>
      </p:sp>
      <p:sp>
        <p:nvSpPr>
          <p:cNvPr id="5325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649914-7875-4C43-AE01-9C3D56432EA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1.15: Physical and Data Links</a:t>
            </a:r>
            <a:endParaRPr lang="en-US" sz="2800" dirty="0"/>
          </a:p>
        </p:txBody>
      </p:sp>
      <p:pic>
        <p:nvPicPr>
          <p:cNvPr id="5427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143000"/>
            <a:ext cx="8610600" cy="5362575"/>
          </a:xfrm>
        </p:spPr>
      </p:pic>
      <p:pic>
        <p:nvPicPr>
          <p:cNvPr id="54275" name="Picture 3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800B12-B557-49FD-BD75-5907C8B75F6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Forerunner of the Internet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Funded by Larry Roberts at the Advanced Research Projects Agency (ARPA)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Now the Defense Advanced Research Projects Agency (DARPA)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explore packet switching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To give researchers access to ARPA-funded software on host computers in distant cities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First four nodes began operation in 1969</a:t>
            </a:r>
          </a:p>
        </p:txBody>
      </p:sp>
      <p:sp>
        <p:nvSpPr>
          <p:cNvPr id="5529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009C32-BD66-4D80-9DF8-4ECD34E0395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ARPANET</a:t>
            </a:r>
            <a:endParaRPr lang="en-US" dirty="0"/>
          </a:p>
        </p:txBody>
      </p:sp>
      <p:pic>
        <p:nvPicPr>
          <p:cNvPr id="55300" name="Picture 4" descr="http://uhaweb.hartford.edu/KOLBY/darp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28600"/>
            <a:ext cx="2517775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295400"/>
            <a:ext cx="8610600" cy="4597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85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1.16: The ARPANET</a:t>
            </a:r>
            <a:endParaRPr lang="en-US" sz="2800" dirty="0"/>
          </a:p>
        </p:txBody>
      </p:sp>
      <p:sp>
        <p:nvSpPr>
          <p:cNvPr id="5632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474C27-796B-41E0-ABD5-97DA22EAC48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85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1.16: The ARPANET</a:t>
            </a:r>
            <a:endParaRPr lang="en-US" sz="2800" dirty="0"/>
          </a:p>
        </p:txBody>
      </p:sp>
      <p:pic>
        <p:nvPicPr>
          <p:cNvPr id="5734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219200"/>
            <a:ext cx="8458200" cy="4878388"/>
          </a:xfrm>
        </p:spPr>
      </p:pic>
      <p:sp>
        <p:nvSpPr>
          <p:cNvPr id="5734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174019-BB4B-44CE-9C2A-95F7600CD5A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37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D0D805-1D4F-4C8A-9E2F-BF4518E2F2B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>
            <a:normAutofit fontScale="85000" lnSpcReduction="2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Bob Kahn at DARPA needed a way for researchers on one network to use resources on another network.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Packets would have to travel across multiple networks.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Kahn and </a:t>
            </a:r>
            <a:r>
              <a:rPr lang="en-US" dirty="0" err="1" smtClean="0"/>
              <a:t>Vint</a:t>
            </a:r>
            <a:r>
              <a:rPr lang="en-US" dirty="0" smtClean="0"/>
              <a:t> Cerf came up with the idea of connecting multiple networks by devices called routers.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The original name was gateways.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Generically, networks of networks are internets.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Kahn created the global Internet (Capital I).</a:t>
            </a:r>
            <a:endParaRPr lang="en-US" dirty="0"/>
          </a:p>
        </p:txBody>
      </p:sp>
      <p:sp>
        <p:nvSpPr>
          <p:cNvPr id="5939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2DA70A-A52B-46D7-811F-262FFB11022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Birth of the Internet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9445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1.17: Internet</a:t>
            </a:r>
            <a:endParaRPr lang="en-US" sz="2800" dirty="0"/>
          </a:p>
        </p:txBody>
      </p:sp>
      <p:pic>
        <p:nvPicPr>
          <p:cNvPr id="6041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1219200"/>
            <a:ext cx="8763000" cy="4933950"/>
          </a:xfrm>
        </p:spPr>
      </p:pic>
      <p:pic>
        <p:nvPicPr>
          <p:cNvPr id="60419" name="Picture 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255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F6864C-4DF8-4F4A-9F15-7A54AE06AAD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2400" y="61722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233862"/>
          </a:xfrm>
        </p:spPr>
        <p:txBody>
          <a:bodyPr/>
          <a:lstStyle/>
          <a:p>
            <a:r>
              <a:rPr lang="en-US" sz="1800" dirty="0" smtClean="0">
                <a:latin typeface="Calibri" charset="0"/>
              </a:rPr>
              <a:t>Senior Vice President, Client Services – Property Solutions International</a:t>
            </a:r>
          </a:p>
          <a:p>
            <a:r>
              <a:rPr lang="en-US" sz="1800" dirty="0" smtClean="0">
                <a:latin typeface="Calibri" charset="0"/>
              </a:rPr>
              <a:t>Vice President, Professional Services – Property Solutions International</a:t>
            </a:r>
          </a:p>
          <a:p>
            <a:r>
              <a:rPr lang="en-US" sz="1800" dirty="0" smtClean="0">
                <a:latin typeface="Calibri" charset="0"/>
              </a:rPr>
              <a:t>Senior Director, PMO – Property Solutions International</a:t>
            </a:r>
          </a:p>
          <a:p>
            <a:r>
              <a:rPr lang="en-US" sz="1800" dirty="0" smtClean="0">
                <a:latin typeface="Calibri" charset="0"/>
              </a:rPr>
              <a:t>Director</a:t>
            </a:r>
            <a:r>
              <a:rPr lang="en-US" sz="1800" dirty="0">
                <a:latin typeface="Calibri" charset="0"/>
              </a:rPr>
              <a:t>, IT Project Management Office - </a:t>
            </a:r>
            <a:r>
              <a:rPr lang="en-US" sz="1800" dirty="0" err="1">
                <a:latin typeface="Calibri" charset="0"/>
              </a:rPr>
              <a:t>Progrexion</a:t>
            </a:r>
            <a:r>
              <a:rPr lang="en-US" sz="1800" dirty="0">
                <a:latin typeface="Calibri" charset="0"/>
              </a:rPr>
              <a:t> Holdings</a:t>
            </a:r>
          </a:p>
          <a:p>
            <a:r>
              <a:rPr lang="en-US" sz="1800" dirty="0">
                <a:latin typeface="Calibri" charset="0"/>
              </a:rPr>
              <a:t>Assistant Professor (Lecturer) – U of U</a:t>
            </a:r>
          </a:p>
          <a:p>
            <a:r>
              <a:rPr lang="en-US" sz="1800" dirty="0" smtClean="0">
                <a:latin typeface="Calibri" charset="0"/>
              </a:rPr>
              <a:t>Director</a:t>
            </a:r>
            <a:r>
              <a:rPr lang="en-US" sz="1800" dirty="0">
                <a:latin typeface="Calibri" charset="0"/>
              </a:rPr>
              <a:t>, Information Systems Programs – U of U</a:t>
            </a:r>
          </a:p>
          <a:p>
            <a:r>
              <a:rPr lang="en-US" sz="1800" dirty="0">
                <a:latin typeface="Calibri" charset="0"/>
              </a:rPr>
              <a:t>Senior IT Project Manager at LDS </a:t>
            </a:r>
            <a:r>
              <a:rPr lang="en-US" sz="1800" dirty="0" smtClean="0">
                <a:latin typeface="Calibri" charset="0"/>
              </a:rPr>
              <a:t>Church, </a:t>
            </a:r>
            <a:r>
              <a:rPr lang="en-US" sz="1800" dirty="0" err="1" smtClean="0">
                <a:latin typeface="Calibri" charset="0"/>
              </a:rPr>
              <a:t>StayWell</a:t>
            </a:r>
            <a:r>
              <a:rPr lang="en-US" sz="1800" dirty="0" smtClean="0">
                <a:latin typeface="Calibri" charset="0"/>
              </a:rPr>
              <a:t> Interactive, Galileo Processing, Verizon Wireless</a:t>
            </a:r>
            <a:endParaRPr lang="en-US" sz="18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AC7EE9-0C76-4A92-8D57-70A73DBE80A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03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386262"/>
          </a:xfrm>
        </p:spPr>
        <p:txBody>
          <a:bodyPr>
            <a:normAutofit fontScale="925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Basically, Kahn and Cerf created a second layer of networking on top of single networks.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required the creation of a parallel set of concepts for single networks and internets.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Single networks and internets use similar concepts but give these concepts different names.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It is important for you to get this clear in your head.</a:t>
            </a:r>
            <a:endParaRPr lang="en-US" dirty="0"/>
          </a:p>
        </p:txBody>
      </p:sp>
      <p:sp>
        <p:nvSpPr>
          <p:cNvPr id="6246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96B3BF-D43A-444D-82AB-8BE80AC6408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1.18: Two Layers of Networking</a:t>
            </a:r>
            <a:endParaRPr lang="en-US" dirty="0"/>
          </a:p>
        </p:txBody>
      </p:sp>
      <p:pic>
        <p:nvPicPr>
          <p:cNvPr id="62468" name="Picture 5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54419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6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54419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7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2800" y="54419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447800"/>
          <a:ext cx="8077198" cy="4648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66999"/>
                <a:gridCol w="1905000"/>
                <a:gridCol w="1869985"/>
                <a:gridCol w="1635214"/>
              </a:tblGrid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Component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Generic Terminology 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Single Networks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Internets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936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Addresses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Vary by network technology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32-bit IPv4 Addresses and 128-bit IPv6 Addresses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84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Frames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 switches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Switches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Switches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Routers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End-to-end routes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Data links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Routes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1.18: Two Layers of Networking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0" y="1219200"/>
            <a:ext cx="2133600" cy="502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3523" name="Picture 6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4822825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4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531336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25" name="Picture 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5638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52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64E6603-AB1D-4FCC-B0B5-17C18B4998F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1447800"/>
          <a:ext cx="8077198" cy="4648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66999"/>
                <a:gridCol w="1905000"/>
                <a:gridCol w="1869985"/>
                <a:gridCol w="1635214"/>
              </a:tblGrid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Component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Generic Terminology 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Single Networks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Internets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9362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Addresses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Vary by network technology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32-bit IPv4 Addresses and 128-bit IPv6 Addresses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8405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Frames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Packet switches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Switches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Switches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Routers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76811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End-to-end routes are called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Data links</a:t>
                      </a:r>
                      <a:endParaRPr lang="en-US" sz="20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Routes</a:t>
                      </a:r>
                      <a:endParaRPr lang="en-US" sz="20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1.18: Two Layers of Networking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953000" y="1371600"/>
            <a:ext cx="3733800" cy="5029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4547" name="Picture 6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4822825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8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5313363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9" name="Picture 8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5638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5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A0F885F-E74E-45D8-9469-238B6FCD952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990600"/>
            <a:ext cx="8458200" cy="5414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639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1.19: Packets and Frames</a:t>
            </a:r>
            <a:endParaRPr lang="en-US" sz="2800" dirty="0"/>
          </a:p>
        </p:txBody>
      </p:sp>
      <p:pic>
        <p:nvPicPr>
          <p:cNvPr id="65539" name="Picture 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76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6165856-DEDB-4C47-B8DA-EFFF4C80CB9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639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1.19: Packets and Frames</a:t>
            </a:r>
            <a:endParaRPr lang="en-US" sz="2800" dirty="0"/>
          </a:p>
        </p:txBody>
      </p:sp>
      <p:pic>
        <p:nvPicPr>
          <p:cNvPr id="66562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990600"/>
            <a:ext cx="8534400" cy="5065713"/>
          </a:xfrm>
        </p:spPr>
      </p:pic>
      <p:sp>
        <p:nvSpPr>
          <p:cNvPr id="6656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F4D1974-3C2B-4252-B6DE-85F76B8A3E2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639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1.19: Packets and Frames</a:t>
            </a:r>
            <a:endParaRPr lang="en-US" sz="2800" dirty="0"/>
          </a:p>
        </p:txBody>
      </p:sp>
      <p:pic>
        <p:nvPicPr>
          <p:cNvPr id="6758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066800"/>
            <a:ext cx="8763000" cy="5105400"/>
          </a:xfrm>
        </p:spPr>
      </p:pic>
      <p:sp>
        <p:nvSpPr>
          <p:cNvPr id="6758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FE1C38-885B-42DD-9B92-AA7EFB58E35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861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07B1C9-9666-487E-8E7C-F9B1DC55C5F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4800600"/>
          </a:xfrm>
        </p:spPr>
        <p:txBody>
          <a:bodyPr/>
          <a:lstStyle/>
          <a:p>
            <a:r>
              <a:rPr lang="en-US" smtClean="0"/>
              <a:t>Networks can be described at several layers of detail.</a:t>
            </a:r>
          </a:p>
          <a:p>
            <a:r>
              <a:rPr lang="en-US" smtClean="0"/>
              <a:t>Each layer provides services to the layer above it.</a:t>
            </a:r>
          </a:p>
          <a:p>
            <a:pPr lvl="1"/>
            <a:r>
              <a:rPr lang="en-US" smtClean="0"/>
              <a:t>The road provides service to the car tires.</a:t>
            </a:r>
          </a:p>
          <a:p>
            <a:pPr lvl="1"/>
            <a:r>
              <a:rPr lang="en-US" smtClean="0"/>
              <a:t>The car tires provide service to the car.</a:t>
            </a:r>
          </a:p>
          <a:p>
            <a:pPr lvl="1"/>
            <a:r>
              <a:rPr lang="en-US" smtClean="0"/>
              <a:t>The car provides service to the driver.</a:t>
            </a:r>
          </a:p>
          <a:p>
            <a:pPr lvl="1"/>
            <a:r>
              <a:rPr lang="en-US" smtClean="0"/>
              <a:t>A commercial driver provides service to the goods being delivered.</a:t>
            </a:r>
          </a:p>
        </p:txBody>
      </p:sp>
      <p:sp>
        <p:nvSpPr>
          <p:cNvPr id="6963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C3385A-8043-48BC-AFCF-FB9361D3297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Network layers</a:t>
            </a:r>
            <a:endParaRPr lang="en-US" dirty="0"/>
          </a:p>
        </p:txBody>
      </p:sp>
      <p:pic>
        <p:nvPicPr>
          <p:cNvPr id="69636" name="Picture 4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152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Content Placeholder 3" descr="Figure 1-11 revised Phy and Data Links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295400"/>
            <a:ext cx="7696200" cy="51260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1.20: Physical Links and Data Links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4724400"/>
            <a:ext cx="3962400" cy="1371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1.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Physical links 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connections between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adjacent pairs of devices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24400" y="1219200"/>
            <a:ext cx="3886200" cy="1371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2.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The data link is the packet’s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path through the network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000" dirty="0"/>
              <a:t>In this case: X-A-B-D-F-Y</a:t>
            </a:r>
          </a:p>
        </p:txBody>
      </p:sp>
      <p:sp>
        <p:nvSpPr>
          <p:cNvPr id="70661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F8A4F5-9894-45DD-87BD-0D34ADA6701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  <p:pic>
        <p:nvPicPr>
          <p:cNvPr id="70662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457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9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411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4" name="Picture 12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2438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Content Placeholder 3" descr="Figure 1-11 revised Phy and Data Links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295400"/>
            <a:ext cx="7696200" cy="51260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1.20: Physical Links and Data Links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4495800" y="1143000"/>
            <a:ext cx="4267200" cy="1828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How many data links does the packet pass through?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000" dirty="0"/>
              <a:t>How many physical links does the packet pass through?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Name them.</a:t>
            </a:r>
          </a:p>
        </p:txBody>
      </p:sp>
      <p:sp>
        <p:nvSpPr>
          <p:cNvPr id="71684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A8F401C-F032-4C91-938A-91462AFAAF9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cs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25_AALBFLF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90600" y="0"/>
            <a:ext cx="10972800" cy="697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2667000"/>
            <a:ext cx="6781800" cy="915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Welcome to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4600" y="3840163"/>
            <a:ext cx="2133600" cy="57943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R="0">
              <a:spcBef>
                <a:spcPct val="0"/>
              </a:spcBef>
            </a:pPr>
            <a:r>
              <a:rPr lang="en-US" smtClean="0"/>
              <a:t>Chapter 1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685800" y="5807075"/>
            <a:ext cx="7620000" cy="8985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tx1"/>
                </a:solidFill>
                <a:cs typeface="Arial" charset="0"/>
              </a:rPr>
              <a:t>Panko and Panko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tx1"/>
                </a:solidFill>
                <a:cs typeface="Arial" charset="0"/>
              </a:rPr>
              <a:t>Business Data Networks and Security, 9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th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 Edition</a:t>
            </a:r>
          </a:p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chemeClr val="tx1"/>
                </a:solidFill>
                <a:cs typeface="Arial" charset="0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Formed by graduate students to create standards for the ARPANET.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Called their standards Requests for Comment (RFCs).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Did not feel that they had the authority to create standards, so they used the weaker term RFC.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 NWG evolved into today’s standards body for the Internet, the Internet Engineering Task Force (IETF).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Internet standards today are still called RFCs.</a:t>
            </a:r>
          </a:p>
        </p:txBody>
      </p:sp>
      <p:sp>
        <p:nvSpPr>
          <p:cNvPr id="7270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1D5D20-E582-4E05-AF1E-72CDB9527DA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Network Working Group</a:t>
            </a:r>
            <a:endParaRPr lang="en-US" dirty="0"/>
          </a:p>
        </p:txBody>
      </p:sp>
      <p:pic>
        <p:nvPicPr>
          <p:cNvPr id="72708" name="Picture 4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568325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Basically, Kahn and Cerf created a second layer of networking on top of single networks.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This required the creation of a parallel set of concepts for single networks and internets.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Single networks and internets use similar concepts but give these concepts different names.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It is important for you to get this clear in your head.</a:t>
            </a:r>
            <a:endParaRPr lang="en-US" dirty="0"/>
          </a:p>
        </p:txBody>
      </p:sp>
      <p:sp>
        <p:nvSpPr>
          <p:cNvPr id="7373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68717BB-790A-4002-AF9D-50424A709F3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Two Layers of Networking</a:t>
            </a:r>
            <a:endParaRPr lang="en-US" dirty="0"/>
          </a:p>
        </p:txBody>
      </p:sp>
      <p:pic>
        <p:nvPicPr>
          <p:cNvPr id="73732" name="Picture 5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55181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6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55181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4" name="Picture 7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55181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1.20: Physical Links, Data Links, and Routes</a:t>
            </a:r>
            <a:endParaRPr lang="en-US" sz="2800" dirty="0"/>
          </a:p>
        </p:txBody>
      </p:sp>
      <p:sp>
        <p:nvSpPr>
          <p:cNvPr id="7475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C24C8D-C61B-42C1-A83E-28DB00285D2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cs typeface="Arial" charset="0"/>
            </a:endParaRPr>
          </a:p>
        </p:txBody>
      </p:sp>
      <p:pic>
        <p:nvPicPr>
          <p:cNvPr id="74755" name="Content Placeholder 6" descr="Three Links A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066800"/>
            <a:ext cx="8001000" cy="4922838"/>
          </a:xfrm>
        </p:spPr>
      </p:pic>
      <p:sp>
        <p:nvSpPr>
          <p:cNvPr id="8" name="Rounded Rectangle 7"/>
          <p:cNvSpPr/>
          <p:nvPr/>
        </p:nvSpPr>
        <p:spPr>
          <a:xfrm>
            <a:off x="3505200" y="3657600"/>
            <a:ext cx="35814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Dashed line shows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path of a packet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Content Placeholder 4" descr="Three Links Phy Link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143000"/>
            <a:ext cx="7848600" cy="4829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1.20: Physical Links, Data Links, and Routes</a:t>
            </a:r>
            <a:endParaRPr lang="en-US" sz="2800" dirty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B19D8AA-6224-4435-AFE8-B7EBA940E0D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76600" y="5103813"/>
            <a:ext cx="41910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physical links are there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between the two hosts?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62200" y="2667000"/>
            <a:ext cx="3733800" cy="1219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Physical links connect adjacent devices,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as noted earlier.</a:t>
            </a:r>
          </a:p>
        </p:txBody>
      </p:sp>
      <p:pic>
        <p:nvPicPr>
          <p:cNvPr id="75782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776288"/>
            <a:ext cx="1143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39100" y="13525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Content Placeholder 4" descr="Three Links Data Link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066800"/>
            <a:ext cx="8077200" cy="4970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1.20: Physical Links, Data Links, and Routes</a:t>
            </a:r>
            <a:endParaRPr lang="en-US" sz="2800" dirty="0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1E24B3-8A32-40E1-BDCB-38268A84E3F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2743200"/>
            <a:ext cx="48768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data link is the path of a frame through a single network, as noted earlier.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5800" y="5715000"/>
            <a:ext cx="65532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There is one data link per network.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data links are in the figure?</a:t>
            </a:r>
          </a:p>
        </p:txBody>
      </p:sp>
      <p:pic>
        <p:nvPicPr>
          <p:cNvPr id="76806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6715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7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77200" y="12192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2400" y="6416675"/>
            <a:ext cx="16002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Content Placeholder 4" descr="Three Links Route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066800"/>
            <a:ext cx="8077200" cy="4970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1.20: Physical Links, Data Links, and Routes</a:t>
            </a:r>
            <a:endParaRPr lang="en-US" sz="2800" dirty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9D06E04-AEA3-411E-B842-0774D83C990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2971800"/>
            <a:ext cx="4419600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 route is a packet’s path through an internet.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Added for internets.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76400" y="5562600"/>
            <a:ext cx="70866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 many routes are there in the figure?</a:t>
            </a:r>
          </a:p>
        </p:txBody>
      </p:sp>
      <p:pic>
        <p:nvPicPr>
          <p:cNvPr id="77830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508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1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6413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59300"/>
          </a:xfrm>
        </p:spPr>
        <p:txBody>
          <a:bodyPr>
            <a:normAutofit fontScale="850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Host P transmits a packet to Host Q.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There are seven networks between the hosts.</a:t>
            </a:r>
            <a:br>
              <a:rPr lang="en-US" dirty="0" smtClean="0"/>
            </a:br>
            <a:endParaRPr lang="en-US" dirty="0" smtClean="0"/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1. How many packets will there be along the way?</a:t>
            </a:r>
            <a:br>
              <a:rPr lang="en-US" dirty="0" smtClean="0"/>
            </a:br>
            <a:endParaRPr lang="en-US" dirty="0" smtClean="0"/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2. How many frames will there be along the way?</a:t>
            </a:r>
            <a:br>
              <a:rPr lang="en-US" dirty="0" smtClean="0"/>
            </a:br>
            <a:endParaRPr lang="en-US" dirty="0" smtClean="0"/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3. How many routes will there be along the way?</a:t>
            </a:r>
            <a:br>
              <a:rPr lang="en-US" dirty="0" smtClean="0"/>
            </a:br>
            <a:endParaRPr lang="en-US" dirty="0" smtClean="0"/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4. How many data links will there be along the way?</a:t>
            </a:r>
            <a:endParaRPr lang="en-US" dirty="0"/>
          </a:p>
        </p:txBody>
      </p:sp>
      <p:sp>
        <p:nvSpPr>
          <p:cNvPr id="7885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D4AA34-1C96-4DB9-AEF8-7C3C8B962D3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1.20: Physical Links, Data Links, and Routes</a:t>
            </a:r>
            <a:endParaRPr lang="en-US" sz="2800" dirty="0"/>
          </a:p>
        </p:txBody>
      </p:sp>
      <p:pic>
        <p:nvPicPr>
          <p:cNvPr id="78852" name="Picture 4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8600" y="533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152400" y="63246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519238"/>
            <a:ext cx="8610600" cy="32813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1.21: Internet and Transport Standards</a:t>
            </a:r>
            <a:endParaRPr lang="en-US" sz="2800" dirty="0"/>
          </a:p>
        </p:txBody>
      </p:sp>
      <p:sp>
        <p:nvSpPr>
          <p:cNvPr id="7987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979ABD-335F-42E9-98EE-3669E5A4C75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28600" y="63246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1.21: Internet and Transport Standards</a:t>
            </a:r>
            <a:endParaRPr lang="en-US" sz="2800" dirty="0"/>
          </a:p>
        </p:txBody>
      </p:sp>
      <p:pic>
        <p:nvPicPr>
          <p:cNvPr id="8089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676400"/>
            <a:ext cx="8443913" cy="3352800"/>
          </a:xfrm>
        </p:spPr>
      </p:pic>
      <p:sp>
        <p:nvSpPr>
          <p:cNvPr id="8089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0C263D0-4FEE-4956-B99F-404A39CAF9F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28600" y="63246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2400" y="1447800"/>
          <a:ext cx="883920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1"/>
                <a:gridCol w="1905000"/>
                <a:gridCol w="2362200"/>
                <a:gridCol w="3581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Broad Purpose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Specific Purpose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Link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400" dirty="0" smtClean="0"/>
                        <a:t>Single-network transmission (switched or wireless)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Connection</a:t>
                      </a:r>
                      <a:r>
                        <a:rPr lang="en-US" sz="2400" baseline="0" dirty="0" smtClean="0"/>
                        <a:t> across a single network, Frame formats and switch operation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Physical</a:t>
                      </a:r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Physical connections between adjacent devices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1.22: Networking Layers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3124200"/>
            <a:ext cx="8991600" cy="2971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96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870C37-8893-4565-809E-C9908D60EBB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  <p:pic>
        <p:nvPicPr>
          <p:cNvPr id="81961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1381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52400" y="6324600"/>
            <a:ext cx="12192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434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A3EC6AC-D894-443E-9F77-22992648EF9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200" y="1219200"/>
          <a:ext cx="89154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905000"/>
                <a:gridCol w="2438400"/>
                <a:gridCol w="3505200"/>
              </a:tblGrid>
              <a:tr h="4466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Broad Purpose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Specific Purpose</a:t>
                      </a:r>
                      <a:endParaRPr lang="en-US" sz="2400" dirty="0"/>
                    </a:p>
                  </a:txBody>
                  <a:tcPr/>
                </a:tc>
              </a:tr>
              <a:tr h="4466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151874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Transport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400" dirty="0" smtClean="0"/>
                        <a:t>Internet</a:t>
                      </a:r>
                      <a:r>
                        <a:rPr lang="en-US" sz="2400" baseline="0" dirty="0" smtClean="0"/>
                        <a:t> Transmission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Application message fragmentation, error correction, congestion reduction, etc.</a:t>
                      </a:r>
                      <a:endParaRPr lang="en-US" sz="2400" dirty="0"/>
                    </a:p>
                  </a:txBody>
                  <a:tcPr/>
                </a:tc>
              </a:tr>
              <a:tr h="187609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Internet</a:t>
                      </a:r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Transmission</a:t>
                      </a:r>
                      <a:r>
                        <a:rPr lang="en-US" sz="2400" baseline="0" dirty="0" smtClean="0"/>
                        <a:t> of packet across an internet, Packet formats, router operation</a:t>
                      </a:r>
                      <a:endParaRPr lang="en-US" sz="2400" dirty="0"/>
                    </a:p>
                  </a:txBody>
                  <a:tcPr/>
                </a:tc>
              </a:tr>
              <a:tr h="4466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Link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4466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Physical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1.22: Networking Layers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2057400"/>
            <a:ext cx="8915400" cy="3657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400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E6A14BB-3E34-40D9-B5C4-D9A33CB300D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>
              <a:cs typeface="Arial" charset="0"/>
            </a:endParaRPr>
          </a:p>
        </p:txBody>
      </p:sp>
      <p:pic>
        <p:nvPicPr>
          <p:cNvPr id="84009" name="Picture 6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152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1524000"/>
          <a:ext cx="8534401" cy="403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905000"/>
                <a:gridCol w="2590800"/>
                <a:gridCol w="2667001"/>
              </a:tblGrid>
              <a:tr h="53139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Broad Purpose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Specific Purpose</a:t>
                      </a:r>
                      <a:endParaRPr lang="en-US" sz="2400" dirty="0"/>
                    </a:p>
                  </a:txBody>
                  <a:tcPr/>
                </a:tc>
              </a:tr>
              <a:tr h="138162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Application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Communication</a:t>
                      </a:r>
                      <a:r>
                        <a:rPr lang="en-US" sz="2400" baseline="0" dirty="0" smtClean="0"/>
                        <a:t> between applications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Same</a:t>
                      </a:r>
                      <a:endParaRPr lang="en-US" sz="2400" dirty="0"/>
                    </a:p>
                  </a:txBody>
                  <a:tcPr/>
                </a:tc>
              </a:tr>
              <a:tr h="53139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53139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53139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Link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53139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Physical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1.22: Networking Layers</a:t>
            </a:r>
            <a:endParaRPr lang="en-US" dirty="0"/>
          </a:p>
        </p:txBody>
      </p:sp>
      <p:sp>
        <p:nvSpPr>
          <p:cNvPr id="8503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F6B6663-4C99-47B6-9DEE-7720F03274A5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1905000"/>
            <a:ext cx="8458200" cy="152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5033" name="Picture 6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16813" y="76200"/>
            <a:ext cx="147478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6400800"/>
            <a:ext cx="1295400" cy="2889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601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94BFAED-504A-4F17-98B2-EB730F9AA96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r>
              <a:rPr lang="en-US" smtClean="0"/>
              <a:t>IP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Internet layer protocol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Unreliable best-effort internet layer operation</a:t>
            </a:r>
          </a:p>
        </p:txBody>
      </p:sp>
      <p:sp>
        <p:nvSpPr>
          <p:cNvPr id="870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83BEFF3-81FB-4462-A772-182754E9C71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1.24: Core TCP/IP Standards</a:t>
            </a:r>
            <a:endParaRPr lang="en-US" sz="3200" dirty="0"/>
          </a:p>
        </p:txBody>
      </p:sp>
      <p:pic>
        <p:nvPicPr>
          <p:cNvPr id="87044" name="Picture 4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152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28600" y="6416675"/>
            <a:ext cx="1295400" cy="2889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TCP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Transport layer protocol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TCP messages are called segments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Provides transport layer functionality to fix problems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Error correction, and so on</a:t>
            </a:r>
          </a:p>
          <a:p>
            <a:pPr marL="365760" indent="-256032" fontAlgn="auto">
              <a:spcBef>
                <a:spcPts val="24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UDP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The other transport layer protocol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Messages are called </a:t>
            </a:r>
            <a:r>
              <a:rPr lang="en-US" dirty="0" err="1" smtClean="0"/>
              <a:t>datagrams</a:t>
            </a:r>
            <a:endParaRPr lang="en-US" dirty="0" smtClean="0"/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Unreliable, so used when reliability is not desired</a:t>
            </a:r>
            <a:endParaRPr lang="en-US" dirty="0"/>
          </a:p>
        </p:txBody>
      </p:sp>
      <p:sp>
        <p:nvSpPr>
          <p:cNvPr id="8806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439C2FD-70E2-473C-B5C2-400BC1639F0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1.24: </a:t>
            </a:r>
            <a:r>
              <a:rPr lang="en-US" sz="3200" dirty="0"/>
              <a:t>Core </a:t>
            </a:r>
            <a:r>
              <a:rPr lang="en-US" sz="3200" dirty="0" smtClean="0"/>
              <a:t>TCP/IP Standards</a:t>
            </a:r>
            <a:endParaRPr lang="en-US" sz="3200" dirty="0"/>
          </a:p>
        </p:txBody>
      </p:sp>
      <p:pic>
        <p:nvPicPr>
          <p:cNvPr id="88068" name="Picture 4" descr="CEP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400" y="152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28600" y="6264275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828800"/>
          <a:ext cx="8458200" cy="37338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921000"/>
                <a:gridCol w="2692400"/>
                <a:gridCol w="2844800"/>
              </a:tblGrid>
              <a:tr h="378107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Layer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Standard(s)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316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Transport Layer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Transmission Control Protocol (TCP)</a:t>
                      </a:r>
                    </a:p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Fragmentation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Error Correction</a:t>
                      </a:r>
                      <a:br>
                        <a:rPr lang="en-US" sz="2000" dirty="0">
                          <a:effectLst/>
                        </a:rPr>
                      </a:br>
                      <a:r>
                        <a:rPr lang="en-US" sz="2000" dirty="0">
                          <a:effectLst/>
                        </a:rPr>
                        <a:t>Congestion control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User Datagram Protocol (UDP)</a:t>
                      </a:r>
                    </a:p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No Fragmentation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No Error Correction</a:t>
                      </a: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No Congestion Control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9252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Internet Layer</a:t>
                      </a:r>
                      <a:endParaRPr lang="en-US" sz="20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Internet Protocol (IP)</a:t>
                      </a:r>
                    </a:p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IPv4 and IPv6</a:t>
                      </a:r>
                      <a:endParaRPr lang="en-US" sz="20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1.23: Core TCP/IP Standards</a:t>
            </a:r>
            <a:endParaRPr lang="en-US" sz="2800" dirty="0"/>
          </a:p>
        </p:txBody>
      </p:sp>
      <p:sp>
        <p:nvSpPr>
          <p:cNvPr id="8910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C3528D-C1C6-4232-B73F-D5D9C3FBB7FE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r>
              <a:rPr lang="en-US" smtClean="0"/>
              <a:t>1977</a:t>
            </a:r>
          </a:p>
          <a:p>
            <a:pPr lvl="1"/>
            <a:r>
              <a:rPr lang="en-US" smtClean="0"/>
              <a:t>First experimental connection of three networks</a:t>
            </a:r>
          </a:p>
          <a:p>
            <a:pPr lvl="1"/>
            <a:r>
              <a:rPr lang="en-US" smtClean="0"/>
              <a:t>(Two wireless and the ARPANET)</a:t>
            </a:r>
          </a:p>
          <a:p>
            <a:pPr>
              <a:spcBef>
                <a:spcPts val="2400"/>
              </a:spcBef>
            </a:pPr>
            <a:r>
              <a:rPr lang="en-US" smtClean="0"/>
              <a:t>1980s</a:t>
            </a:r>
          </a:p>
          <a:p>
            <a:pPr lvl="1"/>
            <a:r>
              <a:rPr lang="en-US" smtClean="0"/>
              <a:t>Internet opened to outside network for e-mail exchanges</a:t>
            </a:r>
          </a:p>
        </p:txBody>
      </p:sp>
      <p:sp>
        <p:nvSpPr>
          <p:cNvPr id="9011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9C942A-38B9-43FA-B8AF-5F47BA26C7D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Internet Evolves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0"/>
          </a:xfrm>
        </p:spPr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TCP/IP standards evolved in the 1980s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Hosts could run either TCP/IP or NCP standards.</a:t>
            </a:r>
          </a:p>
          <a:p>
            <a:pPr marL="365760" indent="-256032" fontAlgn="auto">
              <a:spcBef>
                <a:spcPts val="2400"/>
              </a:spcBef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1983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All hosts were required to run TCP/IP.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NSFNET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In the 1980s, the NSFNET funded by NSF was the core of the Internet.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NSF had an Acceptable Use Policy barring commercial activity such as e-commerce.</a:t>
            </a:r>
            <a:endParaRPr lang="en-US" sz="2800" dirty="0" smtClean="0"/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endParaRPr lang="en-US" dirty="0" smtClean="0"/>
          </a:p>
        </p:txBody>
      </p:sp>
      <p:sp>
        <p:nvSpPr>
          <p:cNvPr id="9113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753C4CD-5A1C-47B6-8CE9-8C5ACDB5072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Internet Evolves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smtClean="0"/>
              <a:t>1995</a:t>
            </a:r>
          </a:p>
          <a:p>
            <a:pPr lvl="1"/>
            <a:r>
              <a:rPr lang="en-US" smtClean="0"/>
              <a:t>NSFNET replaced by commercial ISPs.</a:t>
            </a:r>
          </a:p>
          <a:p>
            <a:pPr lvl="1"/>
            <a:r>
              <a:rPr lang="en-US" smtClean="0"/>
              <a:t>E-commerce was no longer forbidden.</a:t>
            </a:r>
          </a:p>
          <a:p>
            <a:pPr lvl="1"/>
            <a:r>
              <a:rPr lang="en-US" smtClean="0"/>
              <a:t>The e-commerce revolution began.</a:t>
            </a:r>
          </a:p>
          <a:p>
            <a:pPr lvl="1"/>
            <a:r>
              <a:rPr lang="en-US" smtClean="0"/>
              <a:t>The World Wide Web became popular just before that.</a:t>
            </a:r>
          </a:p>
        </p:txBody>
      </p:sp>
      <p:sp>
        <p:nvSpPr>
          <p:cNvPr id="9216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4A5BBA-03C5-42AA-A63A-55991A3EF68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Internet Evolves</a:t>
            </a:r>
            <a:endParaRPr lang="en-US" dirty="0"/>
          </a:p>
        </p:txBody>
      </p:sp>
      <p:pic>
        <p:nvPicPr>
          <p:cNvPr id="92164" name="Picture 5" descr="War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381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Content Placeholder 3" descr="Figure 1-20 A Internet today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03288" y="1752600"/>
            <a:ext cx="7859712" cy="4267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1.24: The Internet Today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1143000"/>
            <a:ext cx="3657600" cy="3276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To use the Internet,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you need an Internet service provider and an access line to your ISP.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Your ISP gives you access and carries your packets.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91200" y="5486400"/>
            <a:ext cx="27432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Organizations also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need ISPs.</a:t>
            </a:r>
          </a:p>
        </p:txBody>
      </p:sp>
      <p:sp>
        <p:nvSpPr>
          <p:cNvPr id="93189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0FD09D-C28D-4D25-BDDA-FDD88D1EA5C2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>
              <a:cs typeface="Arial" charset="0"/>
            </a:endParaRPr>
          </a:p>
        </p:txBody>
      </p:sp>
      <p:pic>
        <p:nvPicPr>
          <p:cNvPr id="93190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152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Jason</a:t>
            </a:r>
          </a:p>
          <a:p>
            <a:r>
              <a:rPr lang="en-US" dirty="0" smtClean="0"/>
              <a:t>Claire</a:t>
            </a:r>
          </a:p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2013 Pearson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AC7EE9-0C76-4A92-8D57-70A73DBE80A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389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219200"/>
            <a:ext cx="8610600" cy="40147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1.24: The Commercial Internet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685800" y="5257800"/>
            <a:ext cx="79248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ISPs collectively comprise the Internet backbone.</a:t>
            </a:r>
          </a:p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400" dirty="0"/>
              <a:t>They interconnect at Network Access Points (NAPs)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to exchange packets.</a:t>
            </a:r>
          </a:p>
        </p:txBody>
      </p:sp>
      <p:sp>
        <p:nvSpPr>
          <p:cNvPr id="9421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8229600" y="6324600"/>
            <a:ext cx="860425" cy="365125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79D302-457E-42A3-900D-123477F72D6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52400" y="6400800"/>
            <a:ext cx="1295400" cy="365125"/>
          </a:xfrm>
        </p:spPr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319213"/>
            <a:ext cx="8610600" cy="40147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1.24: The Commercial Internet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5486400"/>
            <a:ext cx="83820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Trace the path packets take from the User PC to the </a:t>
            </a:r>
            <a:r>
              <a:rPr lang="en-US" sz="2000" dirty="0" err="1"/>
              <a:t>Webserver</a:t>
            </a:r>
            <a:r>
              <a:rPr lang="en-US" sz="2000" dirty="0"/>
              <a:t>.</a:t>
            </a:r>
          </a:p>
        </p:txBody>
      </p:sp>
      <p:sp>
        <p:nvSpPr>
          <p:cNvPr id="9523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C6B82B-E8C1-482F-A992-98DE4BAD488A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IP, TCP, and UDP are standards for delivery packets.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TCP/IP also has supervisory protocols: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To handle things beyond packet delivery.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Managing IP addresses.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Error handling, and so on.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We will look at two supervisory protocols in this chapter.</a:t>
            </a:r>
          </a:p>
          <a:p>
            <a:pPr marL="621792" lvl="1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We will look at many more in Chapter 10.</a:t>
            </a:r>
            <a:endParaRPr lang="en-US" dirty="0"/>
          </a:p>
        </p:txBody>
      </p:sp>
      <p:sp>
        <p:nvSpPr>
          <p:cNvPr id="9625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7F1D171-7241-4F16-BE48-AE458AF3DD80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Internet Supervisory Protocols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00200"/>
            <a:ext cx="8388350" cy="29162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1.25: Dynamic Host Configuration Protocol</a:t>
            </a:r>
            <a:endParaRPr lang="en-US" sz="2800" dirty="0"/>
          </a:p>
        </p:txBody>
      </p:sp>
      <p:sp>
        <p:nvSpPr>
          <p:cNvPr id="9728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5D83B2-522B-49A4-80D5-62E40162F26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1.25: Dynamic Host Configuration Protocol</a:t>
            </a:r>
            <a:endParaRPr lang="en-US" sz="2800" dirty="0"/>
          </a:p>
        </p:txBody>
      </p:sp>
      <p:pic>
        <p:nvPicPr>
          <p:cNvPr id="9830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725613"/>
            <a:ext cx="8610600" cy="2922587"/>
          </a:xfrm>
        </p:spPr>
      </p:pic>
      <p:sp>
        <p:nvSpPr>
          <p:cNvPr id="9830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9C2917B-38A8-4550-AD78-2FC54A1E832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1.25: Dynamic Host Configuration Protocol</a:t>
            </a:r>
            <a:endParaRPr lang="en-US" sz="2800" dirty="0"/>
          </a:p>
        </p:txBody>
      </p:sp>
      <p:pic>
        <p:nvPicPr>
          <p:cNvPr id="99330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752600"/>
            <a:ext cx="8656638" cy="3200400"/>
          </a:xfrm>
        </p:spPr>
      </p:pic>
      <p:sp>
        <p:nvSpPr>
          <p:cNvPr id="99331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6BCF816-D8EE-4FED-9C40-DD8274BC86D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1.26: Domain Name System (DNS)</a:t>
            </a:r>
            <a:endParaRPr lang="en-US" sz="2800" dirty="0"/>
          </a:p>
        </p:txBody>
      </p:sp>
      <p:pic>
        <p:nvPicPr>
          <p:cNvPr id="10035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550988"/>
            <a:ext cx="8534400" cy="4011612"/>
          </a:xfrm>
        </p:spPr>
      </p:pic>
      <p:sp>
        <p:nvSpPr>
          <p:cNvPr id="10035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D3C407C-AB5C-4F28-AD17-0A09AA732E9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24000"/>
            <a:ext cx="8153400" cy="37195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1.26: Domain Name System (DNS)</a:t>
            </a:r>
            <a:endParaRPr lang="en-US" sz="2800" dirty="0"/>
          </a:p>
        </p:txBody>
      </p:sp>
      <p:sp>
        <p:nvSpPr>
          <p:cNvPr id="10137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B203816-D065-48BD-829D-7FEEFF33AA8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1.26: Domain Name System (DNS)</a:t>
            </a:r>
            <a:endParaRPr lang="en-US" sz="2800" dirty="0"/>
          </a:p>
        </p:txBody>
      </p:sp>
      <p:pic>
        <p:nvPicPr>
          <p:cNvPr id="102402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1524000"/>
            <a:ext cx="8686800" cy="4502150"/>
          </a:xfrm>
        </p:spPr>
      </p:pic>
      <p:sp>
        <p:nvSpPr>
          <p:cNvPr id="1024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475F6A9-DB7A-4E1C-B916-AEE3C52B8FA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1.26: Domain Name System (DNS)</a:t>
            </a:r>
            <a:endParaRPr lang="en-US" sz="2800" dirty="0"/>
          </a:p>
        </p:txBody>
      </p:sp>
      <p:pic>
        <p:nvPicPr>
          <p:cNvPr id="103426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676400"/>
            <a:ext cx="8458200" cy="3722688"/>
          </a:xfrm>
        </p:spPr>
      </p:pic>
      <p:sp>
        <p:nvSpPr>
          <p:cNvPr id="103427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9249C1C-36A4-4DF2-AAF1-9EE80C55710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295400"/>
            <a:ext cx="8185150" cy="4038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/>
              <a:t>1.2: Cloud File Synch/Distribution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304800" y="5562600"/>
            <a:ext cx="8077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The cloud imagery indicates that the user does not have to understand how systems “inside the cloud” operate.</a:t>
            </a: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21FE943-34BC-4850-BF7C-FCD7F49CA2C6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45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BC1F9DD-21D1-4950-81F3-40158417159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447800"/>
            <a:ext cx="8534400" cy="3733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1.27: Home Network</a:t>
            </a:r>
            <a:endParaRPr lang="en-US" sz="2800" dirty="0"/>
          </a:p>
        </p:txBody>
      </p:sp>
      <p:sp>
        <p:nvSpPr>
          <p:cNvPr id="105475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519EFA-5530-4E96-BC74-BD93DBE55047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219200"/>
            <a:ext cx="7315200" cy="52752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1.28: </a:t>
            </a:r>
            <a:r>
              <a:rPr lang="en-US" sz="2800" dirty="0"/>
              <a:t>Four-Pair Unshielded Twisted Pair (UTP)</a:t>
            </a:r>
          </a:p>
        </p:txBody>
      </p:sp>
      <p:sp>
        <p:nvSpPr>
          <p:cNvPr id="10649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E8189D-9713-46EE-9FC7-1BC272EACF9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77975"/>
            <a:ext cx="8382000" cy="3832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1.27: Home Network</a:t>
            </a:r>
            <a:endParaRPr lang="en-US" sz="2800" dirty="0"/>
          </a:p>
        </p:txBody>
      </p:sp>
      <p:sp>
        <p:nvSpPr>
          <p:cNvPr id="10752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08454A-9803-4E6F-BFC2-116B892D7C0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1.29: DHCP in a Small Home Network</a:t>
            </a:r>
            <a:endParaRPr lang="en-US" sz="2800" dirty="0"/>
          </a:p>
        </p:txBody>
      </p:sp>
      <p:pic>
        <p:nvPicPr>
          <p:cNvPr id="10854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" y="1600200"/>
            <a:ext cx="8678863" cy="3810000"/>
          </a:xfrm>
        </p:spPr>
      </p:pic>
      <p:sp>
        <p:nvSpPr>
          <p:cNvPr id="7" name="Rounded Rectangle 6"/>
          <p:cNvSpPr/>
          <p:nvPr/>
        </p:nvSpPr>
        <p:spPr>
          <a:xfrm>
            <a:off x="533400" y="5486400"/>
            <a:ext cx="81534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The IP gives the home one IP address.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The home network has multiple devices that need IP addresses.</a:t>
            </a:r>
          </a:p>
        </p:txBody>
      </p:sp>
      <p:sp>
        <p:nvSpPr>
          <p:cNvPr id="10854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EE19B41-368B-4F0E-98CD-C7ED619AE85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81000" y="1524000"/>
            <a:ext cx="8534400" cy="42275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1.29: DHCP in a Small Home Network</a:t>
            </a:r>
            <a:endParaRPr lang="en-US" sz="2800" dirty="0"/>
          </a:p>
        </p:txBody>
      </p:sp>
      <p:sp>
        <p:nvSpPr>
          <p:cNvPr id="2" name="Rounded Rectangle 1"/>
          <p:cNvSpPr/>
          <p:nvPr/>
        </p:nvSpPr>
        <p:spPr>
          <a:xfrm>
            <a:off x="2895600" y="1981200"/>
            <a:ext cx="58674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access router DHCP circuit gives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private IP addresses to other devices.</a:t>
            </a:r>
          </a:p>
        </p:txBody>
      </p:sp>
      <p:sp>
        <p:nvSpPr>
          <p:cNvPr id="10957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B9F504F-D7E5-47E9-BF9F-8D8B5F83183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447800"/>
            <a:ext cx="8304213" cy="3276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1.30: Network Address Translation (NAT)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533400" y="4953000"/>
            <a:ext cx="8229600" cy="1371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NAT allows multiple internal hosts to share a single external IP address.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External sniffers cannot learn internal addresses.</a:t>
            </a:r>
          </a:p>
        </p:txBody>
      </p:sp>
      <p:sp>
        <p:nvSpPr>
          <p:cNvPr id="11059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5DB7EA-01D0-4B33-B9A3-1DCC5D7A537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1618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4D40D0E-19BE-4094-9B5D-7B7E36D7763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/>
          <a:lstStyle/>
          <a:p>
            <a:r>
              <a:rPr lang="en-US" smtClean="0"/>
              <a:t>Chapter 2 looks at standards in more depth.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It will look at major characteristics of standards, such as the syntax of messages.</a:t>
            </a:r>
          </a:p>
          <a:p>
            <a:pPr lvl="1">
              <a:spcBef>
                <a:spcPts val="1800"/>
              </a:spcBef>
            </a:pPr>
            <a:r>
              <a:rPr lang="en-US" smtClean="0"/>
              <a:t>It will focus on the data link, internet, transport, and application layers, which work by sending structured messages.</a:t>
            </a:r>
          </a:p>
        </p:txBody>
      </p:sp>
      <p:sp>
        <p:nvSpPr>
          <p:cNvPr id="11366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B0A0406-34BA-4F79-BC97-832AD5D04524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792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The Next Chapter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5738" y="1600200"/>
            <a:ext cx="8805862" cy="3962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1.3: Software in the Cloud</a:t>
            </a:r>
            <a:endParaRPr lang="en-US" dirty="0"/>
          </a:p>
        </p:txBody>
      </p:sp>
      <p:sp>
        <p:nvSpPr>
          <p:cNvPr id="24579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6BCA706-2E2C-48D1-809E-70516FFA42D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© 2013 Pearson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788</TotalTime>
  <Words>2669</Words>
  <Application>Microsoft Macintosh PowerPoint</Application>
  <PresentationFormat>On-screen Show (4:3)</PresentationFormat>
  <Paragraphs>673</Paragraphs>
  <Slides>88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Concourse</vt:lpstr>
      <vt:lpstr>IS 6640 – Networking and Servers</vt:lpstr>
      <vt:lpstr>Agenda – 8/26</vt:lpstr>
      <vt:lpstr>My Background</vt:lpstr>
      <vt:lpstr>My Background</vt:lpstr>
      <vt:lpstr>Welcome to the Cloud</vt:lpstr>
      <vt:lpstr>PowerPoint Presentation</vt:lpstr>
      <vt:lpstr>Case Studies</vt:lpstr>
      <vt:lpstr>1.2: Cloud File Synch/Distribution</vt:lpstr>
      <vt:lpstr>1.3: Software in the Cloud</vt:lpstr>
      <vt:lpstr>1.4: Wireless Sniffer Radar Map</vt:lpstr>
      <vt:lpstr>1.5: Wireless Sniffer Details Table</vt:lpstr>
      <vt:lpstr>PowerPoint Presentation</vt:lpstr>
      <vt:lpstr>1.6: Basic Network Terminology</vt:lpstr>
      <vt:lpstr>1.6: Basic Network Terminology</vt:lpstr>
      <vt:lpstr>1.6: Basic Network Terminology</vt:lpstr>
      <vt:lpstr>1.6: Basic Network Terminology</vt:lpstr>
      <vt:lpstr>1.7: Client/Server Processing</vt:lpstr>
      <vt:lpstr>1.8: Peer-to-Peer (P2P) Processing</vt:lpstr>
      <vt:lpstr>1.9: Transmission Speed</vt:lpstr>
      <vt:lpstr>1.10: Download Times for Applications</vt:lpstr>
      <vt:lpstr>1.10: Download Times for Applications</vt:lpstr>
      <vt:lpstr>PowerPoint Presentation</vt:lpstr>
      <vt:lpstr>1.11: Data Burstiness</vt:lpstr>
      <vt:lpstr>1.11: Data Burstiness</vt:lpstr>
      <vt:lpstr>1.12: Packet Switching and Multiplexing</vt:lpstr>
      <vt:lpstr>1.12: Packet Switching and Multiplexing</vt:lpstr>
      <vt:lpstr>1.13: Sequential Switching Decisions</vt:lpstr>
      <vt:lpstr>1.13: Sequential Switching Decisions</vt:lpstr>
      <vt:lpstr>1.13: Sequential Switching Decisions</vt:lpstr>
      <vt:lpstr>1.14: Address-Based Switch Forwarding Decision</vt:lpstr>
      <vt:lpstr>Recap</vt:lpstr>
      <vt:lpstr>1.15: Physical and Data Links</vt:lpstr>
      <vt:lpstr>1.15: Physical and Data Links</vt:lpstr>
      <vt:lpstr>The ARPANET</vt:lpstr>
      <vt:lpstr>1.16: The ARPANET</vt:lpstr>
      <vt:lpstr>1.16: The ARPANET</vt:lpstr>
      <vt:lpstr>PowerPoint Presentation</vt:lpstr>
      <vt:lpstr>Birth of the Internet</vt:lpstr>
      <vt:lpstr>1.17: Internet</vt:lpstr>
      <vt:lpstr>1.18: Two Layers of Networking</vt:lpstr>
      <vt:lpstr>1.18: Two Layers of Networking</vt:lpstr>
      <vt:lpstr>1.18: Two Layers of Networking</vt:lpstr>
      <vt:lpstr>1.19: Packets and Frames</vt:lpstr>
      <vt:lpstr>1.19: Packets and Frames</vt:lpstr>
      <vt:lpstr>1.19: Packets and Frames</vt:lpstr>
      <vt:lpstr>PowerPoint Presentation</vt:lpstr>
      <vt:lpstr>Network layers</vt:lpstr>
      <vt:lpstr>1.20: Physical Links and Data Links</vt:lpstr>
      <vt:lpstr>1.20: Physical Links and Data Links</vt:lpstr>
      <vt:lpstr>Network Working Group</vt:lpstr>
      <vt:lpstr>Two Layers of Networking</vt:lpstr>
      <vt:lpstr>1.20: Physical Links, Data Links, and Routes</vt:lpstr>
      <vt:lpstr>1.20: Physical Links, Data Links, and Routes</vt:lpstr>
      <vt:lpstr>1.20: Physical Links, Data Links, and Routes</vt:lpstr>
      <vt:lpstr>1.20: Physical Links, Data Links, and Routes</vt:lpstr>
      <vt:lpstr>1.20: Physical Links, Data Links, and Routes</vt:lpstr>
      <vt:lpstr>1.21: Internet and Transport Standards</vt:lpstr>
      <vt:lpstr>1.21: Internet and Transport Standards</vt:lpstr>
      <vt:lpstr>1.22: Networking Layers</vt:lpstr>
      <vt:lpstr>1.22: Networking Layers</vt:lpstr>
      <vt:lpstr>1.22: Networking Layers</vt:lpstr>
      <vt:lpstr>PowerPoint Presentation</vt:lpstr>
      <vt:lpstr>1.24: Core TCP/IP Standards</vt:lpstr>
      <vt:lpstr>1.24: Core TCP/IP Standards</vt:lpstr>
      <vt:lpstr>1.23: Core TCP/IP Standards</vt:lpstr>
      <vt:lpstr>The Internet Evolves</vt:lpstr>
      <vt:lpstr>The Internet Evolves</vt:lpstr>
      <vt:lpstr>The Internet Evolves</vt:lpstr>
      <vt:lpstr>1.24: The Internet Today</vt:lpstr>
      <vt:lpstr>1.24: The Commercial Internet</vt:lpstr>
      <vt:lpstr>1.24: The Commercial Internet</vt:lpstr>
      <vt:lpstr>Internet Supervisory Protocols</vt:lpstr>
      <vt:lpstr>1.25: Dynamic Host Configuration Protocol</vt:lpstr>
      <vt:lpstr>1.25: Dynamic Host Configuration Protocol</vt:lpstr>
      <vt:lpstr>1.25: Dynamic Host Configuration Protocol</vt:lpstr>
      <vt:lpstr>1.26: Domain Name System (DNS)</vt:lpstr>
      <vt:lpstr>1.26: Domain Name System (DNS)</vt:lpstr>
      <vt:lpstr>1.26: Domain Name System (DNS)</vt:lpstr>
      <vt:lpstr>1.26: Domain Name System (DNS)</vt:lpstr>
      <vt:lpstr>PowerPoint Presentation</vt:lpstr>
      <vt:lpstr>1.27: Home Network</vt:lpstr>
      <vt:lpstr>1.28: Four-Pair Unshielded Twisted Pair (UTP)</vt:lpstr>
      <vt:lpstr>1.27: Home Network</vt:lpstr>
      <vt:lpstr>1.29: DHCP in a Small Home Network</vt:lpstr>
      <vt:lpstr>1.29: DHCP in a Small Home Network</vt:lpstr>
      <vt:lpstr>1.30: Network Address Translation (NAT)</vt:lpstr>
      <vt:lpstr>PowerPoint Presentation</vt:lpstr>
      <vt:lpstr>The Next Chapter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Cloud</dc:title>
  <dc:creator>Owner</dc:creator>
  <cp:lastModifiedBy>Deepti Deshpande</cp:lastModifiedBy>
  <cp:revision>85</cp:revision>
  <cp:lastPrinted>2012-01-01T21:15:59Z</cp:lastPrinted>
  <dcterms:created xsi:type="dcterms:W3CDTF">2012-01-01T10:35:26Z</dcterms:created>
  <dcterms:modified xsi:type="dcterms:W3CDTF">2014-08-27T02:42:30Z</dcterms:modified>
</cp:coreProperties>
</file>